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087"/>
  </p:normalViewPr>
  <p:slideViewPr>
    <p:cSldViewPr snapToGrid="0">
      <p:cViewPr varScale="1">
        <p:scale>
          <a:sx n="120" d="100"/>
          <a:sy n="12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Catón" userId="2e9affa409fed37c" providerId="LiveId" clId="{DC2A1CF2-2617-DE4C-AB9E-26D9FC144361}"/>
    <pc:docChg chg="undo custSel modSld">
      <pc:chgData name="Johanna Catón" userId="2e9affa409fed37c" providerId="LiveId" clId="{DC2A1CF2-2617-DE4C-AB9E-26D9FC144361}" dt="2023-03-08T11:05:31.263" v="38" actId="478"/>
      <pc:docMkLst>
        <pc:docMk/>
      </pc:docMkLst>
      <pc:sldChg chg="delSp modSp mod">
        <pc:chgData name="Johanna Catón" userId="2e9affa409fed37c" providerId="LiveId" clId="{DC2A1CF2-2617-DE4C-AB9E-26D9FC144361}" dt="2023-03-08T11:05:31.263" v="38" actId="478"/>
        <pc:sldMkLst>
          <pc:docMk/>
          <pc:sldMk cId="2471091557" sldId="258"/>
        </pc:sldMkLst>
        <pc:spChg chg="mod">
          <ac:chgData name="Johanna Catón" userId="2e9affa409fed37c" providerId="LiveId" clId="{DC2A1CF2-2617-DE4C-AB9E-26D9FC144361}" dt="2023-03-08T11:05:29.990" v="37" actId="20577"/>
          <ac:spMkLst>
            <pc:docMk/>
            <pc:sldMk cId="2471091557" sldId="258"/>
            <ac:spMk id="2" creationId="{B1E9BD24-0CC9-4A87-8E78-C6A0AC44656A}"/>
          </ac:spMkLst>
        </pc:spChg>
        <pc:spChg chg="mod">
          <ac:chgData name="Johanna Catón" userId="2e9affa409fed37c" providerId="LiveId" clId="{DC2A1CF2-2617-DE4C-AB9E-26D9FC144361}" dt="2023-03-08T11:05:28.061" v="35" actId="20577"/>
          <ac:spMkLst>
            <pc:docMk/>
            <pc:sldMk cId="2471091557" sldId="258"/>
            <ac:spMk id="3" creationId="{9579DD78-2872-4446-B80B-6BC87D6944F9}"/>
          </ac:spMkLst>
        </pc:spChg>
        <pc:picChg chg="del">
          <ac:chgData name="Johanna Catón" userId="2e9affa409fed37c" providerId="LiveId" clId="{DC2A1CF2-2617-DE4C-AB9E-26D9FC144361}" dt="2023-03-08T11:05:31.263" v="38" actId="478"/>
          <ac:picMkLst>
            <pc:docMk/>
            <pc:sldMk cId="2471091557" sldId="258"/>
            <ac:picMk id="5" creationId="{A24A1DDC-1108-40D0-B7DD-8F57C8AE84CD}"/>
          </ac:picMkLst>
        </pc:picChg>
      </pc:sldChg>
      <pc:sldChg chg="delSp modSp mod">
        <pc:chgData name="Johanna Catón" userId="2e9affa409fed37c" providerId="LiveId" clId="{DC2A1CF2-2617-DE4C-AB9E-26D9FC144361}" dt="2023-03-08T11:04:37.761" v="7" actId="114"/>
        <pc:sldMkLst>
          <pc:docMk/>
          <pc:sldMk cId="3445194859" sldId="261"/>
        </pc:sldMkLst>
        <pc:spChg chg="mod">
          <ac:chgData name="Johanna Catón" userId="2e9affa409fed37c" providerId="LiveId" clId="{DC2A1CF2-2617-DE4C-AB9E-26D9FC144361}" dt="2023-03-08T11:04:37.761" v="7" actId="114"/>
          <ac:spMkLst>
            <pc:docMk/>
            <pc:sldMk cId="3445194859" sldId="261"/>
            <ac:spMk id="3" creationId="{64E15712-C3FE-4CE8-8B9D-2E5FBFE5F7E0}"/>
          </ac:spMkLst>
        </pc:spChg>
        <pc:picChg chg="del">
          <ac:chgData name="Johanna Catón" userId="2e9affa409fed37c" providerId="LiveId" clId="{DC2A1CF2-2617-DE4C-AB9E-26D9FC144361}" dt="2023-03-08T11:04:28.603" v="0" actId="478"/>
          <ac:picMkLst>
            <pc:docMk/>
            <pc:sldMk cId="3445194859" sldId="261"/>
            <ac:picMk id="5" creationId="{8A93C9DC-A5E4-4CC3-84C5-05F7D9EF844E}"/>
          </ac:picMkLst>
        </pc:picChg>
      </pc:sldChg>
      <pc:sldChg chg="delSp modSp mod">
        <pc:chgData name="Johanna Catón" userId="2e9affa409fed37c" providerId="LiveId" clId="{DC2A1CF2-2617-DE4C-AB9E-26D9FC144361}" dt="2023-03-08T11:04:54.740" v="17" actId="478"/>
        <pc:sldMkLst>
          <pc:docMk/>
          <pc:sldMk cId="3606397842" sldId="262"/>
        </pc:sldMkLst>
        <pc:spChg chg="mod">
          <ac:chgData name="Johanna Catón" userId="2e9affa409fed37c" providerId="LiveId" clId="{DC2A1CF2-2617-DE4C-AB9E-26D9FC144361}" dt="2023-03-08T11:04:53.546" v="16" actId="114"/>
          <ac:spMkLst>
            <pc:docMk/>
            <pc:sldMk cId="3606397842" sldId="262"/>
            <ac:spMk id="3" creationId="{264DFFB3-0A30-4842-A413-1919D6F0E4DA}"/>
          </ac:spMkLst>
        </pc:spChg>
        <pc:picChg chg="del">
          <ac:chgData name="Johanna Catón" userId="2e9affa409fed37c" providerId="LiveId" clId="{DC2A1CF2-2617-DE4C-AB9E-26D9FC144361}" dt="2023-03-08T11:04:54.740" v="17" actId="478"/>
          <ac:picMkLst>
            <pc:docMk/>
            <pc:sldMk cId="3606397842" sldId="262"/>
            <ac:picMk id="5" creationId="{7E9230BC-F0F7-4D55-A3F8-A42C65CA3749}"/>
          </ac:picMkLst>
        </pc:picChg>
      </pc:sldChg>
      <pc:sldChg chg="delSp modSp mod">
        <pc:chgData name="Johanna Catón" userId="2e9affa409fed37c" providerId="LiveId" clId="{DC2A1CF2-2617-DE4C-AB9E-26D9FC144361}" dt="2023-03-08T11:05:04.185" v="25" actId="478"/>
        <pc:sldMkLst>
          <pc:docMk/>
          <pc:sldMk cId="2060231084" sldId="263"/>
        </pc:sldMkLst>
        <pc:spChg chg="mod">
          <ac:chgData name="Johanna Catón" userId="2e9affa409fed37c" providerId="LiveId" clId="{DC2A1CF2-2617-DE4C-AB9E-26D9FC144361}" dt="2023-03-08T11:05:02.830" v="24" actId="114"/>
          <ac:spMkLst>
            <pc:docMk/>
            <pc:sldMk cId="2060231084" sldId="263"/>
            <ac:spMk id="3" creationId="{5AE0CF00-FE89-44DB-A331-3F0285BBDE6C}"/>
          </ac:spMkLst>
        </pc:spChg>
        <pc:picChg chg="del">
          <ac:chgData name="Johanna Catón" userId="2e9affa409fed37c" providerId="LiveId" clId="{DC2A1CF2-2617-DE4C-AB9E-26D9FC144361}" dt="2023-03-08T11:05:04.185" v="25" actId="478"/>
          <ac:picMkLst>
            <pc:docMk/>
            <pc:sldMk cId="2060231084" sldId="263"/>
            <ac:picMk id="5" creationId="{8127A72B-0D67-4A6D-8A57-594BDCBB5BE6}"/>
          </ac:picMkLst>
        </pc:picChg>
      </pc:sldChg>
      <pc:sldChg chg="delSp modSp mod">
        <pc:chgData name="Johanna Catón" userId="2e9affa409fed37c" providerId="LiveId" clId="{DC2A1CF2-2617-DE4C-AB9E-26D9FC144361}" dt="2023-03-08T11:05:12.911" v="33" actId="478"/>
        <pc:sldMkLst>
          <pc:docMk/>
          <pc:sldMk cId="3324206069" sldId="264"/>
        </pc:sldMkLst>
        <pc:spChg chg="mod">
          <ac:chgData name="Johanna Catón" userId="2e9affa409fed37c" providerId="LiveId" clId="{DC2A1CF2-2617-DE4C-AB9E-26D9FC144361}" dt="2023-03-08T11:05:10.743" v="32" actId="114"/>
          <ac:spMkLst>
            <pc:docMk/>
            <pc:sldMk cId="3324206069" sldId="264"/>
            <ac:spMk id="3" creationId="{74104596-7B81-4C81-A143-3E7ED95884B8}"/>
          </ac:spMkLst>
        </pc:spChg>
        <pc:picChg chg="del">
          <ac:chgData name="Johanna Catón" userId="2e9affa409fed37c" providerId="LiveId" clId="{DC2A1CF2-2617-DE4C-AB9E-26D9FC144361}" dt="2023-03-08T11:05:12.911" v="33" actId="478"/>
          <ac:picMkLst>
            <pc:docMk/>
            <pc:sldMk cId="3324206069" sldId="264"/>
            <ac:picMk id="5" creationId="{9DFA74C8-BEFB-4D55-9752-1329DD4E5F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14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6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92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94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15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41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39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70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66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73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1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64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80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3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2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41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96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CAE4B1-F108-442A-A456-0C5AED586E25}" type="datetimeFigureOut">
              <a:rPr lang="de-DE" smtClean="0"/>
              <a:t>08.03.23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3869-2997-40ED-B38E-4766D31E9E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032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E886320E-C071-400C-991E-30DA4E4D9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49155"/>
              </p:ext>
            </p:extLst>
          </p:nvPr>
        </p:nvGraphicFramePr>
        <p:xfrm>
          <a:off x="825499" y="82550"/>
          <a:ext cx="9213851" cy="651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330" imgH="3778243" progId="Acrobat.Document.DC">
                  <p:embed/>
                </p:oleObj>
              </mc:Choice>
              <mc:Fallback>
                <p:oleObj name="Acrobat Document" r:id="rId2" imgW="5346330" imgH="3778243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E886320E-C071-400C-991E-30DA4E4D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5499" y="82550"/>
                        <a:ext cx="9213851" cy="6510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4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9BD24-0CC9-4A87-8E78-C6A0AC44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 willkommen!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79DD78-2872-4446-B80B-6BC87D69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Ablauf: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Begrüßung und Einführung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Start in den </a:t>
            </a:r>
            <a:r>
              <a:rPr lang="de-DE" sz="2800" dirty="0" err="1"/>
              <a:t>sessions</a:t>
            </a:r>
            <a:endParaRPr lang="de-DE" sz="2800" dirty="0"/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Kurze Vorstellungsrunde (Wer bin ich, woher, was habe ich zum Thema gemacht?)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Inhaltliche Gespräche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09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E20B2-5CA7-42BA-8D80-25896193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0"/>
            <a:ext cx="9688884" cy="1853248"/>
          </a:xfrm>
        </p:spPr>
        <p:txBody>
          <a:bodyPr/>
          <a:lstStyle/>
          <a:p>
            <a:r>
              <a:rPr lang="de-DE" dirty="0"/>
              <a:t>Tipps und 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DB3545-5667-4034-AF3F-9E192F46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04925"/>
            <a:ext cx="11601448" cy="5391150"/>
          </a:xfrm>
        </p:spPr>
        <p:txBody>
          <a:bodyPr>
            <a:noAutofit/>
          </a:bodyPr>
          <a:lstStyle/>
          <a:p>
            <a:r>
              <a:rPr lang="de-DE" sz="2400" dirty="0"/>
              <a:t>Ihr seid in einem bewertungsfreien Raum. Es gibt keine blöden Fragen.</a:t>
            </a:r>
          </a:p>
          <a:p>
            <a:r>
              <a:rPr lang="de-DE" sz="2400" dirty="0"/>
              <a:t>Sammelt nach oder schon während der Vorstellungsrunde inhaltliche Fragen im Chat (Frage: …) oder auch Themen, die ihr bereits vorbereitet habt.</a:t>
            </a:r>
          </a:p>
          <a:p>
            <a:r>
              <a:rPr lang="de-DE" sz="2400" dirty="0"/>
              <a:t>Redeliste</a:t>
            </a:r>
          </a:p>
          <a:p>
            <a:r>
              <a:rPr lang="de-DE" sz="2400" dirty="0"/>
              <a:t>Die </a:t>
            </a:r>
            <a:r>
              <a:rPr lang="de-DE" sz="2400" dirty="0" err="1"/>
              <a:t>session</a:t>
            </a:r>
            <a:r>
              <a:rPr lang="de-DE" sz="2400" dirty="0"/>
              <a:t> lebt von dem, was ihr mit- und einbringt.</a:t>
            </a:r>
          </a:p>
          <a:p>
            <a:r>
              <a:rPr lang="de-DE" sz="2400" dirty="0"/>
              <a:t>Stockt das Gespräch, überprüft der/die erste im Alphabet, ob alle Frage aus dem Chat geklärt sind und fragt, wer noch einen besonderen Bereich bereits vorbereitet hat.</a:t>
            </a:r>
          </a:p>
          <a:p>
            <a:r>
              <a:rPr lang="de-DE" sz="2400" dirty="0"/>
              <a:t>Vernetzt Euch, tauscht über den </a:t>
            </a:r>
            <a:r>
              <a:rPr lang="de-DE" sz="2400" dirty="0" err="1"/>
              <a:t>chat</a:t>
            </a:r>
            <a:r>
              <a:rPr lang="de-DE" sz="2400" dirty="0"/>
              <a:t> mail-Adressen aus.</a:t>
            </a:r>
          </a:p>
        </p:txBody>
      </p:sp>
    </p:spTree>
    <p:extLst>
      <p:ext uri="{BB962C8B-B14F-4D97-AF65-F5344CB8AC3E}">
        <p14:creationId xmlns:p14="http://schemas.microsoft.com/office/powerpoint/2010/main" val="153828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19241-0C33-470F-91E7-D311E14A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4B06F1-6216-4C9A-B02B-CCDCFB2C3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325" y="2857500"/>
            <a:ext cx="8592528" cy="3390899"/>
          </a:xfrm>
        </p:spPr>
        <p:txBody>
          <a:bodyPr>
            <a:normAutofit/>
          </a:bodyPr>
          <a:lstStyle/>
          <a:p>
            <a:r>
              <a:rPr lang="de-DE" sz="3600" dirty="0"/>
              <a:t>14:00: Faust</a:t>
            </a:r>
          </a:p>
          <a:p>
            <a:r>
              <a:rPr lang="de-DE" sz="3600" dirty="0"/>
              <a:t>15:00: Transit</a:t>
            </a:r>
          </a:p>
          <a:p>
            <a:r>
              <a:rPr lang="de-DE" sz="3600" dirty="0"/>
              <a:t>16:00: Kurzprosa</a:t>
            </a:r>
          </a:p>
          <a:p>
            <a:r>
              <a:rPr lang="de-DE" sz="3600" dirty="0"/>
              <a:t>17:00: Sprache, Medien, Lesen</a:t>
            </a:r>
          </a:p>
        </p:txBody>
      </p:sp>
    </p:spTree>
    <p:extLst>
      <p:ext uri="{BB962C8B-B14F-4D97-AF65-F5344CB8AC3E}">
        <p14:creationId xmlns:p14="http://schemas.microsoft.com/office/powerpoint/2010/main" val="378390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FC47-A791-44BE-99F4-42A208D1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Faust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E15712-C3FE-4CE8-8B9D-2E5FBFE5F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Handlungsmotive und Konflikte der Figuren (Raum 1, Raum 2)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Deutungsansätze (Raum 3)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Methode: Wie gehe ich vor? (Raum 4)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…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Bitte lasst hinterher ein kurzes Feedback da:</a:t>
            </a:r>
          </a:p>
          <a:p>
            <a:pPr marL="0" indent="0">
              <a:buNone/>
            </a:pPr>
            <a:r>
              <a:rPr lang="de-DE" sz="2400" i="1" dirty="0" err="1"/>
              <a:t>edkimo</a:t>
            </a:r>
            <a:endParaRPr lang="de-DE" sz="2400" i="1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19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88047-6CEE-4810-AE6C-F04E91B6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DFFB3-0A30-4842-A413-1919D6F0E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dirty="0"/>
              <a:t>Die Inszenierung des Transitären und der Bürokratie in Roman und Film (Raum 1)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Figuren, Beziehungen, Konflikte, auch im Vergleich zwischen Roman und Film (Raum 2)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Methode: Wie gehe ich vor? Z.B. Interpretation eines </a:t>
            </a:r>
            <a:r>
              <a:rPr lang="de-DE" sz="2800" dirty="0" err="1"/>
              <a:t>Filmstills</a:t>
            </a:r>
            <a:r>
              <a:rPr lang="de-DE" sz="2800" dirty="0"/>
              <a:t> (Raum 3)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 …</a:t>
            </a:r>
          </a:p>
          <a:p>
            <a:pPr marL="0" indent="0">
              <a:buNone/>
            </a:pPr>
            <a:r>
              <a:rPr lang="de-DE" sz="2800" dirty="0"/>
              <a:t>Bitte lasst hinterher ein kurzes Feedback da:</a:t>
            </a:r>
          </a:p>
          <a:p>
            <a:pPr marL="0" indent="0">
              <a:buNone/>
            </a:pPr>
            <a:r>
              <a:rPr lang="de-DE" sz="2800" i="1" dirty="0" err="1"/>
              <a:t>edkimo</a:t>
            </a:r>
            <a:endParaRPr lang="de-DE" sz="2800" i="1" dirty="0"/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0639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5A139-B3CA-4CFE-B4F8-A1BB76E6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Kurzprosa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E0CF00-FE89-44DB-A331-3F0285BBD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Wie gehe ich vor? Zentrale Analysekategorien mit Beispielen (Erzählperspektive, Zeit und Raum…). Wandel von Kurzprosa im Laufe der Zeit.</a:t>
            </a:r>
          </a:p>
          <a:p>
            <a:pPr marL="400050" lvl="1" indent="0">
              <a:buNone/>
            </a:pPr>
            <a:r>
              <a:rPr lang="de-DE" sz="2200" dirty="0"/>
              <a:t>Evtl. Einstieg: Welche Kurzprosa habt Ihr untersucht, was fiel auf? (Raum 1 und Raum 2)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Methode: z.B. Wie vergleiche ich zwei literarische Texte?</a:t>
            </a:r>
          </a:p>
          <a:p>
            <a:pPr marL="0" indent="0">
              <a:buNone/>
            </a:pPr>
            <a:r>
              <a:rPr lang="de-DE" sz="2400" dirty="0"/>
              <a:t>Raum 3 und Raum 4)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Bitte lasst hinterher ein kurzes Feedback da:</a:t>
            </a:r>
          </a:p>
          <a:p>
            <a:pPr marL="0" indent="0">
              <a:buNone/>
            </a:pPr>
            <a:r>
              <a:rPr lang="de-DE" sz="2400" i="1" dirty="0" err="1"/>
              <a:t>edkimo</a:t>
            </a:r>
            <a:endParaRPr lang="de-DE" sz="2400" i="1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6023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9DCCA-67F8-4082-8818-0C78C33A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Sprache, Lesen, Medien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104596-7B81-4C81-A143-3E7ED9588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Sprache (Sprachwandel, Political Correctness, Bedeutung von Sprache bei der Wahrnehmung von Wirklichkeit)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Lesen (Warum lesen? Brauchen wir einen Kanon? 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Medien (Film/ Serie im Vgl. zum Lesen, Internet: Chance oder Gefahr?)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…</a:t>
            </a:r>
          </a:p>
          <a:p>
            <a:pPr marL="0" indent="0">
              <a:buNone/>
            </a:pPr>
            <a:r>
              <a:rPr lang="de-DE" sz="2400" dirty="0"/>
              <a:t>Bitte lasst hinterher ein kurzes Feedback da:</a:t>
            </a:r>
          </a:p>
          <a:p>
            <a:pPr marL="0" indent="0">
              <a:buNone/>
            </a:pPr>
            <a:r>
              <a:rPr lang="de-DE" sz="2400" i="1" dirty="0" err="1"/>
              <a:t>edkimo</a:t>
            </a:r>
            <a:endParaRPr lang="de-DE" sz="2400" i="1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24206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377</Words>
  <Application>Microsoft Macintosh PowerPoint</Application>
  <PresentationFormat>Breitbild</PresentationFormat>
  <Paragraphs>48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Acrobat Document</vt:lpstr>
      <vt:lpstr>PowerPoint-Präsentation</vt:lpstr>
      <vt:lpstr>Herzlich willkommen!</vt:lpstr>
      <vt:lpstr>Tipps und Hinweise</vt:lpstr>
      <vt:lpstr>Programm</vt:lpstr>
      <vt:lpstr>Faust</vt:lpstr>
      <vt:lpstr>Transit</vt:lpstr>
      <vt:lpstr>Kurzprosa</vt:lpstr>
      <vt:lpstr>Sprache, Lesen, Medien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Simona Kramer</dc:creator>
  <cp:lastModifiedBy>Johanna Catón</cp:lastModifiedBy>
  <cp:revision>12</cp:revision>
  <dcterms:created xsi:type="dcterms:W3CDTF">2022-03-17T09:55:59Z</dcterms:created>
  <dcterms:modified xsi:type="dcterms:W3CDTF">2023-03-08T11:05:36Z</dcterms:modified>
</cp:coreProperties>
</file>