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a:ea typeface="Helvetica Neue"/>
        <a:cs typeface="Helvetica Neue"/>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a:ea typeface="Helvetica Neue"/>
        <a:cs typeface="Helvetica Neue"/>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a:ea typeface="Helvetica Neue"/>
        <a:cs typeface="Helvetica Neue"/>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a:ea typeface="Helvetica Neue"/>
        <a:cs typeface="Helvetica Neue"/>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a:ea typeface="Helvetica Neue"/>
        <a:cs typeface="Helvetica Neue"/>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a:ea typeface="Helvetica Neue"/>
        <a:cs typeface="Helvetica Neue"/>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a:ea typeface="Helvetica Neue"/>
        <a:cs typeface="Helvetica Neue"/>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a:ea typeface="Helvetica Neue"/>
        <a:cs typeface="Helvetica Neue"/>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a:ea typeface="Helvetica Neue"/>
        <a:cs typeface="Helvetica Neue"/>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
          <a:latin typeface="Helvetica Neue"/>
          <a:ea typeface="Helvetica Neue"/>
          <a:cs typeface="Helvetica Neue"/>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
          <a:latin typeface="Helvetica Neue"/>
          <a:ea typeface="Helvetica Neue"/>
          <a:cs typeface="Helvetica Neue"/>
        </a:font>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
          <a:latin typeface="Helvetica Neue"/>
          <a:ea typeface="Helvetica Neue"/>
          <a:cs typeface="Helvetica Neue"/>
        </a:font>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
          <a:latin typeface="Helvetica Neue"/>
          <a:ea typeface="Helvetica Neue"/>
          <a:cs typeface="Helvetica Neue"/>
        </a:font>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94669"/>
  </p:normalViewPr>
  <p:slideViewPr>
    <p:cSldViewPr snapToGrid="0" snapToObjects="1">
      <p:cViewPr varScale="1">
        <p:scale>
          <a:sx n="57" d="100"/>
          <a:sy n="57" d="100"/>
        </p:scale>
        <p:origin x="71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56" name="Shape 1756"/>
          <p:cNvSpPr>
            <a:spLocks noGrp="1" noRot="1" noChangeAspect="1"/>
          </p:cNvSpPr>
          <p:nvPr>
            <p:ph type="sldImg"/>
          </p:nvPr>
        </p:nvSpPr>
        <p:spPr>
          <a:xfrm>
            <a:off x="1143000" y="685800"/>
            <a:ext cx="4572000" cy="3429000"/>
          </a:xfrm>
          <a:prstGeom prst="rect">
            <a:avLst/>
          </a:prstGeom>
        </p:spPr>
        <p:txBody>
          <a:bodyPr/>
          <a:lstStyle/>
          <a:p>
            <a:endParaRPr/>
          </a:p>
        </p:txBody>
      </p:sp>
      <p:sp>
        <p:nvSpPr>
          <p:cNvPr id="1757" name="Shape 175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9" name="Shape 1919"/>
          <p:cNvSpPr>
            <a:spLocks noGrp="1" noRot="1" noChangeAspect="1"/>
          </p:cNvSpPr>
          <p:nvPr>
            <p:ph type="sldImg"/>
          </p:nvPr>
        </p:nvSpPr>
        <p:spPr>
          <a:prstGeom prst="rect">
            <a:avLst/>
          </a:prstGeom>
        </p:spPr>
        <p:txBody>
          <a:bodyPr/>
          <a:lstStyle/>
          <a:p>
            <a:endParaRPr/>
          </a:p>
        </p:txBody>
      </p:sp>
      <p:sp>
        <p:nvSpPr>
          <p:cNvPr id="1920" name="Shape 1920"/>
          <p:cNvSpPr>
            <a:spLocks noGrp="1"/>
          </p:cNvSpPr>
          <p:nvPr>
            <p:ph type="body" sz="quarter" idx="1"/>
          </p:nvPr>
        </p:nvSpPr>
        <p:spPr>
          <a:prstGeom prst="rect">
            <a:avLst/>
          </a:prstGeom>
        </p:spPr>
        <p:txBody>
          <a:bodyPr/>
          <a:lstStyle/>
          <a:p>
            <a:r>
              <a:t>Die pinkfarbenen Folien werden für die Präsentation ausgeblendet oder gelöscht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1" name="Shape 2371"/>
          <p:cNvSpPr>
            <a:spLocks noGrp="1" noRot="1" noChangeAspect="1"/>
          </p:cNvSpPr>
          <p:nvPr>
            <p:ph type="sldImg"/>
          </p:nvPr>
        </p:nvSpPr>
        <p:spPr>
          <a:prstGeom prst="rect">
            <a:avLst/>
          </a:prstGeom>
        </p:spPr>
        <p:txBody>
          <a:bodyPr/>
          <a:lstStyle/>
          <a:p>
            <a:endParaRPr/>
          </a:p>
        </p:txBody>
      </p:sp>
      <p:sp>
        <p:nvSpPr>
          <p:cNvPr id="2372" name="Shape 2372"/>
          <p:cNvSpPr>
            <a:spLocks noGrp="1"/>
          </p:cNvSpPr>
          <p:nvPr>
            <p:ph type="body" sz="quarter" idx="1"/>
          </p:nvPr>
        </p:nvSpPr>
        <p:spPr>
          <a:prstGeom prst="rect">
            <a:avLst/>
          </a:prstGeom>
        </p:spPr>
        <p:txBody>
          <a:bodyPr/>
          <a:lstStyle/>
          <a:p>
            <a:r>
              <a:t>Firmen entwickeln häufig Produkte, die die Menschen gar nicht brauchen. Sie müssen aufwändig beworben werden, um die Menschen zu überzeugen, dass sie das Produkt kaufen müssen. </a:t>
            </a:r>
          </a:p>
          <a:p>
            <a:r>
              <a:t>Ein gutes Produkt wird jedoch aus einer Notwendigkeit heraus entwickelt, indem man mit den Menschen spricht, bevor man überhaupt eine Idee für ein Produkt hat.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0" name="Shape 2750"/>
          <p:cNvSpPr>
            <a:spLocks noGrp="1" noRot="1" noChangeAspect="1"/>
          </p:cNvSpPr>
          <p:nvPr>
            <p:ph type="sldImg"/>
          </p:nvPr>
        </p:nvSpPr>
        <p:spPr>
          <a:prstGeom prst="rect">
            <a:avLst/>
          </a:prstGeom>
        </p:spPr>
        <p:txBody>
          <a:bodyPr/>
          <a:lstStyle/>
          <a:p>
            <a:endParaRPr/>
          </a:p>
        </p:txBody>
      </p:sp>
      <p:sp>
        <p:nvSpPr>
          <p:cNvPr id="2751" name="Shape 2751"/>
          <p:cNvSpPr>
            <a:spLocks noGrp="1"/>
          </p:cNvSpPr>
          <p:nvPr>
            <p:ph type="body" sz="quarter" idx="1"/>
          </p:nvPr>
        </p:nvSpPr>
        <p:spPr>
          <a:prstGeom prst="rect">
            <a:avLst/>
          </a:prstGeom>
        </p:spPr>
        <p:txBody>
          <a:bodyPr/>
          <a:lstStyle/>
          <a:p>
            <a:r>
              <a:t>Bei schulübergreifenden Projekten sollten die Gruppen auch schulübergreifend gemischt sein.</a:t>
            </a:r>
          </a:p>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1" name="Shape 3011"/>
          <p:cNvSpPr>
            <a:spLocks noGrp="1" noRot="1" noChangeAspect="1"/>
          </p:cNvSpPr>
          <p:nvPr>
            <p:ph type="sldImg"/>
          </p:nvPr>
        </p:nvSpPr>
        <p:spPr>
          <a:prstGeom prst="rect">
            <a:avLst/>
          </a:prstGeom>
        </p:spPr>
        <p:txBody>
          <a:bodyPr/>
          <a:lstStyle/>
          <a:p>
            <a:endParaRPr/>
          </a:p>
        </p:txBody>
      </p:sp>
      <p:sp>
        <p:nvSpPr>
          <p:cNvPr id="3012" name="Shape 3012"/>
          <p:cNvSpPr>
            <a:spLocks noGrp="1"/>
          </p:cNvSpPr>
          <p:nvPr>
            <p:ph type="body" sz="quarter" idx="1"/>
          </p:nvPr>
        </p:nvSpPr>
        <p:spPr>
          <a:prstGeom prst="rect">
            <a:avLst/>
          </a:prstGeom>
        </p:spPr>
        <p:txBody>
          <a:bodyPr/>
          <a:lstStyle/>
          <a:p>
            <a:r>
              <a:t>Diese Aufgabenstellung ist je nach Interesse zu verändern.</a:t>
            </a:r>
          </a:p>
          <a:p>
            <a:endParaRPr/>
          </a:p>
          <a:p>
            <a:r>
              <a:t>Die Problemstellung, die die Schüler*innen mit der Methode Design Thinking lösen sollen, sollte eine offene Fragestellung sein, die auch für die Schüler*innen eine wichtige Rolle spielen könnte. Die gleiche Frage für alle Arbeitsgruppen erleichtert Ihnen die Arbeit, da Sie sich nicht in verschiedene Problemstellung hineindenken müssen, wenn die Schüler*innen Fragen haben. </a:t>
            </a:r>
          </a:p>
          <a:p>
            <a:r>
              <a:t>Wenn Sie mit der Methode bereits erfahrener sind, können Sie die Schüler*innen auch eigene Problemstellungen bearbeiten lassen.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6" name="Shape 3016"/>
          <p:cNvSpPr>
            <a:spLocks noGrp="1" noRot="1" noChangeAspect="1"/>
          </p:cNvSpPr>
          <p:nvPr>
            <p:ph type="sldImg"/>
          </p:nvPr>
        </p:nvSpPr>
        <p:spPr>
          <a:prstGeom prst="rect">
            <a:avLst/>
          </a:prstGeom>
        </p:spPr>
        <p:txBody>
          <a:bodyPr/>
          <a:lstStyle/>
          <a:p>
            <a:endParaRPr/>
          </a:p>
        </p:txBody>
      </p:sp>
      <p:sp>
        <p:nvSpPr>
          <p:cNvPr id="3017" name="Shape 3017"/>
          <p:cNvSpPr>
            <a:spLocks noGrp="1"/>
          </p:cNvSpPr>
          <p:nvPr>
            <p:ph type="body" sz="quarter" idx="1"/>
          </p:nvPr>
        </p:nvSpPr>
        <p:spPr>
          <a:prstGeom prst="rect">
            <a:avLst/>
          </a:prstGeom>
        </p:spPr>
        <p:txBody>
          <a:bodyPr/>
          <a:lstStyle/>
          <a:p>
            <a:r>
              <a:t>Wir wollen dieses Problem lösen, deshalb müsst ihr nun erst einmal herausfinden, wo es auftaucht.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1" name="Shape 3601"/>
          <p:cNvSpPr>
            <a:spLocks noGrp="1" noRot="1" noChangeAspect="1"/>
          </p:cNvSpPr>
          <p:nvPr>
            <p:ph type="sldImg"/>
          </p:nvPr>
        </p:nvSpPr>
        <p:spPr>
          <a:prstGeom prst="rect">
            <a:avLst/>
          </a:prstGeom>
        </p:spPr>
        <p:txBody>
          <a:bodyPr/>
          <a:lstStyle/>
          <a:p>
            <a:endParaRPr/>
          </a:p>
        </p:txBody>
      </p:sp>
      <p:sp>
        <p:nvSpPr>
          <p:cNvPr id="3602" name="Shape 3602"/>
          <p:cNvSpPr>
            <a:spLocks noGrp="1"/>
          </p:cNvSpPr>
          <p:nvPr>
            <p:ph type="body" sz="quarter" idx="1"/>
          </p:nvPr>
        </p:nvSpPr>
        <p:spPr>
          <a:prstGeom prst="rect">
            <a:avLst/>
          </a:prstGeom>
        </p:spPr>
        <p:txBody>
          <a:bodyPr/>
          <a:lstStyle/>
          <a:p>
            <a:r>
              <a:t>Haltet am Ende alle eure Erkenntnisse in einem Satz fest.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8" name="Shape 3618"/>
          <p:cNvSpPr>
            <a:spLocks noGrp="1" noRot="1" noChangeAspect="1"/>
          </p:cNvSpPr>
          <p:nvPr>
            <p:ph type="sldImg"/>
          </p:nvPr>
        </p:nvSpPr>
        <p:spPr>
          <a:prstGeom prst="rect">
            <a:avLst/>
          </a:prstGeom>
        </p:spPr>
        <p:txBody>
          <a:bodyPr/>
          <a:lstStyle/>
          <a:p>
            <a:endParaRPr/>
          </a:p>
        </p:txBody>
      </p:sp>
      <p:sp>
        <p:nvSpPr>
          <p:cNvPr id="3619" name="Shape 3619"/>
          <p:cNvSpPr>
            <a:spLocks noGrp="1"/>
          </p:cNvSpPr>
          <p:nvPr>
            <p:ph type="body" sz="quarter" idx="1"/>
          </p:nvPr>
        </p:nvSpPr>
        <p:spPr>
          <a:prstGeom prst="rect">
            <a:avLst/>
          </a:prstGeom>
        </p:spPr>
        <p:txBody>
          <a:bodyPr/>
          <a:lstStyle/>
          <a:p>
            <a:r>
              <a:t>Was tut die Persona?</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 name="Shape 3635"/>
          <p:cNvSpPr>
            <a:spLocks noGrp="1" noRot="1" noChangeAspect="1"/>
          </p:cNvSpPr>
          <p:nvPr>
            <p:ph type="sldImg"/>
          </p:nvPr>
        </p:nvSpPr>
        <p:spPr>
          <a:prstGeom prst="rect">
            <a:avLst/>
          </a:prstGeom>
        </p:spPr>
        <p:txBody>
          <a:bodyPr/>
          <a:lstStyle/>
          <a:p>
            <a:endParaRPr/>
          </a:p>
        </p:txBody>
      </p:sp>
      <p:sp>
        <p:nvSpPr>
          <p:cNvPr id="3636" name="Shape 3636"/>
          <p:cNvSpPr>
            <a:spLocks noGrp="1"/>
          </p:cNvSpPr>
          <p:nvPr>
            <p:ph type="body" sz="quarter" idx="1"/>
          </p:nvPr>
        </p:nvSpPr>
        <p:spPr>
          <a:prstGeom prst="rect">
            <a:avLst/>
          </a:prstGeom>
        </p:spPr>
        <p:txBody>
          <a:bodyPr/>
          <a:lstStyle/>
          <a:p>
            <a:r>
              <a:t>Warum tut sie das?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2" name="Shape 3652"/>
          <p:cNvSpPr>
            <a:spLocks noGrp="1" noRot="1" noChangeAspect="1"/>
          </p:cNvSpPr>
          <p:nvPr>
            <p:ph type="sldImg"/>
          </p:nvPr>
        </p:nvSpPr>
        <p:spPr>
          <a:prstGeom prst="rect">
            <a:avLst/>
          </a:prstGeom>
        </p:spPr>
        <p:txBody>
          <a:bodyPr/>
          <a:lstStyle/>
          <a:p>
            <a:endParaRPr/>
          </a:p>
        </p:txBody>
      </p:sp>
      <p:sp>
        <p:nvSpPr>
          <p:cNvPr id="3653" name="Shape 3653"/>
          <p:cNvSpPr>
            <a:spLocks noGrp="1"/>
          </p:cNvSpPr>
          <p:nvPr>
            <p:ph type="body" sz="quarter" idx="1"/>
          </p:nvPr>
        </p:nvSpPr>
        <p:spPr>
          <a:prstGeom prst="rect">
            <a:avLst/>
          </a:prstGeom>
        </p:spPr>
        <p:txBody>
          <a:bodyPr/>
          <a:lstStyle/>
          <a:p>
            <a:r>
              <a:t>Welches Problem hat die Person dabei?</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 name="Shape 2150"/>
          <p:cNvSpPr>
            <a:spLocks noGrp="1" noRot="1" noChangeAspect="1"/>
          </p:cNvSpPr>
          <p:nvPr>
            <p:ph type="sldImg"/>
          </p:nvPr>
        </p:nvSpPr>
        <p:spPr>
          <a:prstGeom prst="rect">
            <a:avLst/>
          </a:prstGeom>
        </p:spPr>
        <p:txBody>
          <a:bodyPr/>
          <a:lstStyle/>
          <a:p>
            <a:endParaRPr/>
          </a:p>
        </p:txBody>
      </p:sp>
      <p:sp>
        <p:nvSpPr>
          <p:cNvPr id="2151" name="Shape 2151"/>
          <p:cNvSpPr>
            <a:spLocks noGrp="1"/>
          </p:cNvSpPr>
          <p:nvPr>
            <p:ph type="body" sz="quarter" idx="1"/>
          </p:nvPr>
        </p:nvSpPr>
        <p:spPr>
          <a:prstGeom prst="rect">
            <a:avLst/>
          </a:prstGeom>
        </p:spPr>
        <p:txBody>
          <a:bodyPr/>
          <a:lstStyle/>
          <a:p>
            <a:r>
              <a:t>Dieser Teil der Präsentation ist der Lehrer*inneninput.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4" name="Shape 2184"/>
          <p:cNvSpPr>
            <a:spLocks noGrp="1" noRot="1" noChangeAspect="1"/>
          </p:cNvSpPr>
          <p:nvPr>
            <p:ph type="sldImg"/>
          </p:nvPr>
        </p:nvSpPr>
        <p:spPr>
          <a:prstGeom prst="rect">
            <a:avLst/>
          </a:prstGeom>
        </p:spPr>
        <p:txBody>
          <a:bodyPr/>
          <a:lstStyle/>
          <a:p>
            <a:endParaRPr/>
          </a:p>
        </p:txBody>
      </p:sp>
      <p:sp>
        <p:nvSpPr>
          <p:cNvPr id="2185" name="Shape 2185"/>
          <p:cNvSpPr>
            <a:spLocks noGrp="1"/>
          </p:cNvSpPr>
          <p:nvPr>
            <p:ph type="body" sz="quarter" idx="1"/>
          </p:nvPr>
        </p:nvSpPr>
        <p:spPr>
          <a:prstGeom prst="rect">
            <a:avLst/>
          </a:prstGeom>
        </p:spPr>
        <p:txBody>
          <a:bodyPr/>
          <a:lstStyle/>
          <a:p>
            <a:r>
              <a:t>Wir werden denken wie ein Designer, um gemeinsam ein tolles Produkt zu entwickeln.</a:t>
            </a:r>
          </a:p>
          <a:p>
            <a:r>
              <a:t>Dabei startet man mit einer breit angelegten Recherche und grenzt ein Problem, das man lösen möchte, immer weiter ein. Alle Informationen sind erst einmal wichtig und werden dann nach und nach gefiltert.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9" name="Shape 2189"/>
          <p:cNvSpPr>
            <a:spLocks noGrp="1" noRot="1" noChangeAspect="1"/>
          </p:cNvSpPr>
          <p:nvPr>
            <p:ph type="sldImg"/>
          </p:nvPr>
        </p:nvSpPr>
        <p:spPr>
          <a:prstGeom prst="rect">
            <a:avLst/>
          </a:prstGeom>
        </p:spPr>
        <p:txBody>
          <a:bodyPr/>
          <a:lstStyle/>
          <a:p>
            <a:endParaRPr/>
          </a:p>
        </p:txBody>
      </p:sp>
      <p:sp>
        <p:nvSpPr>
          <p:cNvPr id="2190" name="Shape 2190"/>
          <p:cNvSpPr>
            <a:spLocks noGrp="1"/>
          </p:cNvSpPr>
          <p:nvPr>
            <p:ph type="body" sz="quarter" idx="1"/>
          </p:nvPr>
        </p:nvSpPr>
        <p:spPr>
          <a:prstGeom prst="rect">
            <a:avLst/>
          </a:prstGeom>
        </p:spPr>
        <p:txBody>
          <a:bodyPr/>
          <a:lstStyle/>
          <a:p>
            <a:r>
              <a:t>Bei Design denken viele an Farben, Formen oder eine Logoerstellung. </a:t>
            </a:r>
          </a:p>
          <a:p>
            <a:r>
              <a:t>Design ist aber auch das Entwicklung von beispielsweise eines Prozesses, der anderen bei der Lösung eines Problems hilft. Ein Beispiel wäre die Einführung von Bezahlkarten in der Schulkantine, um das Problem des langen Wartens bei der Barzahlung zu verhindern. Man designt den Prozess, wie das Ganze ablaufen soll.</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 name="Shape 2211"/>
          <p:cNvSpPr>
            <a:spLocks noGrp="1" noRot="1" noChangeAspect="1"/>
          </p:cNvSpPr>
          <p:nvPr>
            <p:ph type="sldImg"/>
          </p:nvPr>
        </p:nvSpPr>
        <p:spPr>
          <a:prstGeom prst="rect">
            <a:avLst/>
          </a:prstGeom>
        </p:spPr>
        <p:txBody>
          <a:bodyPr/>
          <a:lstStyle/>
          <a:p>
            <a:endParaRPr/>
          </a:p>
        </p:txBody>
      </p:sp>
      <p:sp>
        <p:nvSpPr>
          <p:cNvPr id="2212" name="Shape 2212"/>
          <p:cNvSpPr>
            <a:spLocks noGrp="1"/>
          </p:cNvSpPr>
          <p:nvPr>
            <p:ph type="body" sz="quarter" idx="1"/>
          </p:nvPr>
        </p:nvSpPr>
        <p:spPr>
          <a:prstGeom prst="rect">
            <a:avLst/>
          </a:prstGeom>
        </p:spPr>
        <p:txBody>
          <a:bodyPr/>
          <a:lstStyle/>
          <a:p>
            <a:r>
              <a:t>Dies können Sie erklären:</a:t>
            </a:r>
          </a:p>
          <a:p>
            <a:r>
              <a:t>„Auch Steve Jobs wandte diesen Grundsatz an und entwickelte ein Handy mit nur einer Taste, was sich viele nicht vorstellen konnten. </a:t>
            </a:r>
          </a:p>
          <a:p>
            <a:r>
              <a:t>Dadurch löste er viele Probleme (z.B. dass nicht das ganze Alphabet mit Tasten auf begrenztem Platz dargestellt werden kann). Dabei betrachtete er und sein Team den gesamten Prozess der Handynutzung und nicht nur das Schreiben oder das Telefonieren“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8" name="Shape 2298"/>
          <p:cNvSpPr>
            <a:spLocks noGrp="1" noRot="1" noChangeAspect="1"/>
          </p:cNvSpPr>
          <p:nvPr>
            <p:ph type="sldImg"/>
          </p:nvPr>
        </p:nvSpPr>
        <p:spPr>
          <a:prstGeom prst="rect">
            <a:avLst/>
          </a:prstGeom>
        </p:spPr>
        <p:txBody>
          <a:bodyPr/>
          <a:lstStyle/>
          <a:p>
            <a:endParaRPr/>
          </a:p>
        </p:txBody>
      </p:sp>
      <p:sp>
        <p:nvSpPr>
          <p:cNvPr id="2299" name="Shape 2299"/>
          <p:cNvSpPr>
            <a:spLocks noGrp="1"/>
          </p:cNvSpPr>
          <p:nvPr>
            <p:ph type="body" sz="quarter" idx="1"/>
          </p:nvPr>
        </p:nvSpPr>
        <p:spPr>
          <a:prstGeom prst="rect">
            <a:avLst/>
          </a:prstGeom>
        </p:spPr>
        <p:txBody>
          <a:bodyPr/>
          <a:lstStyle/>
          <a:p>
            <a:pPr>
              <a:defRPr>
                <a:latin typeface="Helvetica Neue Medium"/>
                <a:ea typeface="Helvetica Neue Medium"/>
                <a:cs typeface="Helvetica Neue Medium"/>
                <a:sym typeface="Helvetica Neue Medium"/>
              </a:defRPr>
            </a:pPr>
            <a:r>
              <a:t>Dies können Sie erklären:</a:t>
            </a:r>
          </a:p>
          <a:p>
            <a:r>
              <a:t>„Dafür müssen wir erst einmal verstehen, was einen Prozess ausmacht.</a:t>
            </a:r>
          </a:p>
          <a:p>
            <a:r>
              <a:t>HIER KOMMT EINE ERKLÄRUNG DER EINZELNEN PUNKTE, SOBALD WIR WISSEN WELCHEN PROZESS WIR DARSTELLEN WOLLEN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8" name="Shape 2328"/>
          <p:cNvSpPr>
            <a:spLocks noGrp="1" noRot="1" noChangeAspect="1"/>
          </p:cNvSpPr>
          <p:nvPr>
            <p:ph type="sldImg"/>
          </p:nvPr>
        </p:nvSpPr>
        <p:spPr>
          <a:prstGeom prst="rect">
            <a:avLst/>
          </a:prstGeom>
        </p:spPr>
        <p:txBody>
          <a:bodyPr/>
          <a:lstStyle/>
          <a:p>
            <a:endParaRPr/>
          </a:p>
        </p:txBody>
      </p:sp>
      <p:sp>
        <p:nvSpPr>
          <p:cNvPr id="2329" name="Shape 2329"/>
          <p:cNvSpPr>
            <a:spLocks noGrp="1"/>
          </p:cNvSpPr>
          <p:nvPr>
            <p:ph type="body" sz="quarter" idx="1"/>
          </p:nvPr>
        </p:nvSpPr>
        <p:spPr>
          <a:prstGeom prst="rect">
            <a:avLst/>
          </a:prstGeom>
        </p:spPr>
        <p:txBody>
          <a:bodyPr/>
          <a:lstStyle/>
          <a:p>
            <a:pPr>
              <a:defRPr>
                <a:latin typeface="Helvetica Neue Medium"/>
                <a:ea typeface="Helvetica Neue Medium"/>
                <a:cs typeface="Helvetica Neue Medium"/>
                <a:sym typeface="Helvetica Neue Medium"/>
              </a:defRPr>
            </a:pPr>
            <a:r>
              <a:t>Dies können Sie erklären:</a:t>
            </a:r>
          </a:p>
          <a:p>
            <a:r>
              <a:t>„Design Thinking beinhaltet kritisches Denken, vor allem aber auch lösungsorientiertes Denken.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 name="Shape 2334"/>
          <p:cNvSpPr>
            <a:spLocks noGrp="1" noRot="1" noChangeAspect="1"/>
          </p:cNvSpPr>
          <p:nvPr>
            <p:ph type="sldImg"/>
          </p:nvPr>
        </p:nvSpPr>
        <p:spPr>
          <a:prstGeom prst="rect">
            <a:avLst/>
          </a:prstGeom>
        </p:spPr>
        <p:txBody>
          <a:bodyPr/>
          <a:lstStyle/>
          <a:p>
            <a:endParaRPr/>
          </a:p>
        </p:txBody>
      </p:sp>
      <p:sp>
        <p:nvSpPr>
          <p:cNvPr id="2335" name="Shape 2335"/>
          <p:cNvSpPr>
            <a:spLocks noGrp="1"/>
          </p:cNvSpPr>
          <p:nvPr>
            <p:ph type="body" sz="quarter" idx="1"/>
          </p:nvPr>
        </p:nvSpPr>
        <p:spPr>
          <a:prstGeom prst="rect">
            <a:avLst/>
          </a:prstGeom>
        </p:spPr>
        <p:txBody>
          <a:bodyPr/>
          <a:lstStyle/>
          <a:p>
            <a:pPr>
              <a:defRPr>
                <a:latin typeface="Helvetica Neue Medium"/>
                <a:ea typeface="Helvetica Neue Medium"/>
                <a:cs typeface="Helvetica Neue Medium"/>
                <a:sym typeface="Helvetica Neue Medium"/>
              </a:defRPr>
            </a:pPr>
            <a:r>
              <a:t>Folie vorlesen und ergänzen:</a:t>
            </a:r>
          </a:p>
          <a:p>
            <a:r>
              <a:t>„Dazu ist es wichtig unsere Perspektive zu verändern…“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 name="Shape 2356"/>
          <p:cNvSpPr>
            <a:spLocks noGrp="1" noRot="1" noChangeAspect="1"/>
          </p:cNvSpPr>
          <p:nvPr>
            <p:ph type="sldImg"/>
          </p:nvPr>
        </p:nvSpPr>
        <p:spPr>
          <a:prstGeom prst="rect">
            <a:avLst/>
          </a:prstGeom>
        </p:spPr>
        <p:txBody>
          <a:bodyPr/>
          <a:lstStyle/>
          <a:p>
            <a:endParaRPr/>
          </a:p>
        </p:txBody>
      </p:sp>
      <p:sp>
        <p:nvSpPr>
          <p:cNvPr id="2357" name="Shape 2357"/>
          <p:cNvSpPr>
            <a:spLocks noGrp="1"/>
          </p:cNvSpPr>
          <p:nvPr>
            <p:ph type="body" sz="quarter" idx="1"/>
          </p:nvPr>
        </p:nvSpPr>
        <p:spPr>
          <a:prstGeom prst="rect">
            <a:avLst/>
          </a:prstGeom>
        </p:spPr>
        <p:txBody>
          <a:bodyPr/>
          <a:lstStyle/>
          <a:p>
            <a:pPr>
              <a:defRPr>
                <a:latin typeface="Helvetica Neue Medium"/>
                <a:ea typeface="Helvetica Neue Medium"/>
                <a:cs typeface="Helvetica Neue Medium"/>
                <a:sym typeface="Helvetica Neue Medium"/>
              </a:defRPr>
            </a:pPr>
            <a:r>
              <a:t>Lesen Sie die Folie vor und fragen Sie:</a:t>
            </a:r>
          </a:p>
          <a:p>
            <a:r>
              <a:t>„Was ist wichtig, um etwas Neues zu erfinden, das andere Menschen brauchen oder mögen?“</a:t>
            </a:r>
          </a:p>
          <a:p>
            <a:pPr>
              <a:defRPr sz="1700"/>
            </a:pPr>
            <a:r>
              <a:t>Antwortmöglichkeiten:</a:t>
            </a:r>
          </a:p>
          <a:p>
            <a:pPr marL="279400" indent="-279400">
              <a:buSzPct val="123000"/>
              <a:buChar char="-"/>
              <a:defRPr sz="1700"/>
            </a:pPr>
            <a:r>
              <a:t>herausfinden, was andere Menschen brauchen</a:t>
            </a:r>
          </a:p>
          <a:p>
            <a:pPr marL="279400" indent="-279400">
              <a:buSzPct val="123000"/>
              <a:buChar char="-"/>
              <a:defRPr sz="1700"/>
            </a:pPr>
            <a:r>
              <a:t>nicht überlegen, welches Produkt man braucht, sondern warum man es braucht</a:t>
            </a:r>
          </a:p>
          <a:p>
            <a:pPr marL="279400" indent="-279400">
              <a:buSzPct val="123000"/>
              <a:buChar char="-"/>
              <a:defRPr sz="1700"/>
            </a:pPr>
            <a:r>
              <a:t>erst einmal auch abwegige Lösungen in Erwägung ziehen, nichts ausschließen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hyperlink" Target="mailto:%20gymnasium-osterbek@bsb.hamburg.de" TargetMode="External"/><Relationship Id="rId2" Type="http://schemas.openxmlformats.org/officeDocument/2006/relationships/hyperlink" Target="https://www.osterbek.de/" TargetMode="External"/><Relationship Id="rId1" Type="http://schemas.openxmlformats.org/officeDocument/2006/relationships/slideMaster" Target="../slideMasters/slideMaster1.xml"/><Relationship Id="rId5" Type="http://schemas.openxmlformats.org/officeDocument/2006/relationships/hyperlink" Target="mailto:stadtteilschule-bramfeld@bsb.hamburg.de" TargetMode="External"/><Relationship Id="rId4" Type="http://schemas.openxmlformats.org/officeDocument/2006/relationships/hyperlink" Target="https://www.stadtteilschule-bramfeld.de" TargetMode="Externa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elFolie-blau">
    <p:bg>
      <p:bgPr>
        <a:solidFill>
          <a:srgbClr val="535E7C"/>
        </a:solidFill>
        <a:effectLst/>
      </p:bgPr>
    </p:bg>
    <p:spTree>
      <p:nvGrpSpPr>
        <p:cNvPr id="1" name=""/>
        <p:cNvGrpSpPr/>
        <p:nvPr/>
      </p:nvGrpSpPr>
      <p:grpSpPr>
        <a:xfrm>
          <a:off x="0" y="0"/>
          <a:ext cx="0" cy="0"/>
          <a:chOff x="0" y="0"/>
          <a:chExt cx="0" cy="0"/>
        </a:xfrm>
      </p:grpSpPr>
      <p:sp>
        <p:nvSpPr>
          <p:cNvPr id="13" name="Titeltext"/>
          <p:cNvSpPr>
            <a:spLocks noGrp="1"/>
          </p:cNvSpPr>
          <p:nvPr>
            <p:ph type="title" hasCustomPrompt="1"/>
          </p:nvPr>
        </p:nvSpPr>
        <p:spPr>
          <a:xfrm>
            <a:off x="1800646" y="3609875"/>
            <a:ext cx="13924844" cy="4222959"/>
          </a:xfrm>
          <a:prstGeom prst="rect">
            <a:avLst/>
          </a:prstGeom>
        </p:spPr>
        <p:txBody>
          <a:bodyPr/>
          <a:lstStyle>
            <a:lvl1pPr defTabSz="821530">
              <a:lnSpc>
                <a:spcPts val="16200"/>
              </a:lnSpc>
              <a:spcBef>
                <a:spcPts val="7200"/>
              </a:spcBef>
              <a:tabLst/>
              <a:defRPr sz="15600" spc="-467">
                <a:solidFill>
                  <a:srgbClr val="CDE8B5"/>
                </a:solidFill>
              </a:defRPr>
            </a:lvl1pPr>
          </a:lstStyle>
          <a:p>
            <a:r>
              <a:t>Titeltext</a:t>
            </a:r>
          </a:p>
        </p:txBody>
      </p:sp>
      <p:sp>
        <p:nvSpPr>
          <p:cNvPr id="14" name="Client name    |    Project    |    Month Xth, YYYY"/>
          <p:cNvSpPr>
            <a:spLocks noGrp="1"/>
          </p:cNvSpPr>
          <p:nvPr>
            <p:ph type="body" sz="quarter" idx="21"/>
          </p:nvPr>
        </p:nvSpPr>
        <p:spPr>
          <a:xfrm>
            <a:off x="1812534" y="2011742"/>
            <a:ext cx="13924844" cy="483864"/>
          </a:xfrm>
          <a:prstGeom prst="rect">
            <a:avLst/>
          </a:prstGeom>
          <a:ln w="12700"/>
        </p:spPr>
        <p:txBody>
          <a:bodyPr>
            <a:normAutofit/>
          </a:bodyPr>
          <a:lstStyle>
            <a:lvl1pPr>
              <a:lnSpc>
                <a:spcPts val="3900"/>
              </a:lnSpc>
              <a:defRPr sz="3000" spc="0">
                <a:solidFill>
                  <a:srgbClr val="CDE8B5"/>
                </a:solidFill>
              </a:defRPr>
            </a:lvl1pPr>
          </a:lstStyle>
          <a:p>
            <a:r>
              <a:t>Client name    |    Project    |    Month Xth, YYYY    </a:t>
            </a:r>
          </a:p>
        </p:txBody>
      </p:sp>
      <p:sp>
        <p:nvSpPr>
          <p:cNvPr id="15" name="Bild"/>
          <p:cNvSpPr>
            <a:spLocks noGrp="1"/>
          </p:cNvSpPr>
          <p:nvPr>
            <p:ph type="pic" sz="quarter" idx="22"/>
          </p:nvPr>
        </p:nvSpPr>
        <p:spPr>
          <a:xfrm>
            <a:off x="9525" y="-1221718"/>
            <a:ext cx="24384000" cy="690651"/>
          </a:xfrm>
          <a:prstGeom prst="rect">
            <a:avLst/>
          </a:prstGeom>
          <a:ln w="12700"/>
        </p:spPr>
        <p:txBody>
          <a:bodyPr lIns="91439" tIns="45719" rIns="91439" bIns="45719"/>
          <a:lstStyle/>
          <a:p>
            <a:endParaRPr/>
          </a:p>
        </p:txBody>
      </p:sp>
      <p:sp>
        <p:nvSpPr>
          <p:cNvPr id="16" name="Kreis"/>
          <p:cNvSpPr/>
          <p:nvPr/>
        </p:nvSpPr>
        <p:spPr>
          <a:xfrm rot="16200000">
            <a:off x="18676663" y="19074379"/>
            <a:ext cx="448195"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17" name="Kreis"/>
          <p:cNvSpPr/>
          <p:nvPr/>
        </p:nvSpPr>
        <p:spPr>
          <a:xfrm rot="16200000">
            <a:off x="18676663" y="18060020"/>
            <a:ext cx="448195"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18" name="Kreis"/>
          <p:cNvSpPr/>
          <p:nvPr/>
        </p:nvSpPr>
        <p:spPr>
          <a:xfrm rot="16200000">
            <a:off x="18676663" y="17045660"/>
            <a:ext cx="448195"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19" name="Kreis"/>
          <p:cNvSpPr/>
          <p:nvPr/>
        </p:nvSpPr>
        <p:spPr>
          <a:xfrm rot="16200000">
            <a:off x="18676663" y="16031300"/>
            <a:ext cx="448195"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20" name="Kreis"/>
          <p:cNvSpPr/>
          <p:nvPr/>
        </p:nvSpPr>
        <p:spPr>
          <a:xfrm rot="16200000">
            <a:off x="19517255" y="18570023"/>
            <a:ext cx="448195"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21" name="Kreis"/>
          <p:cNvSpPr/>
          <p:nvPr/>
        </p:nvSpPr>
        <p:spPr>
          <a:xfrm rot="16200000">
            <a:off x="19517255" y="17555663"/>
            <a:ext cx="448195"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22" name="Kreis"/>
          <p:cNvSpPr/>
          <p:nvPr/>
        </p:nvSpPr>
        <p:spPr>
          <a:xfrm rot="16200000">
            <a:off x="19517255" y="16541303"/>
            <a:ext cx="448195"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23" name="Kreis"/>
          <p:cNvSpPr/>
          <p:nvPr/>
        </p:nvSpPr>
        <p:spPr>
          <a:xfrm rot="16200000">
            <a:off x="19517255" y="15526943"/>
            <a:ext cx="448195"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24" name="Kreis"/>
          <p:cNvSpPr/>
          <p:nvPr/>
        </p:nvSpPr>
        <p:spPr>
          <a:xfrm rot="16200000">
            <a:off x="20357850" y="19074379"/>
            <a:ext cx="448195"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25" name="Kreis"/>
          <p:cNvSpPr/>
          <p:nvPr/>
        </p:nvSpPr>
        <p:spPr>
          <a:xfrm rot="16200000">
            <a:off x="20357850" y="18060020"/>
            <a:ext cx="448195"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26" name="Kreis"/>
          <p:cNvSpPr/>
          <p:nvPr/>
        </p:nvSpPr>
        <p:spPr>
          <a:xfrm rot="16200000">
            <a:off x="20357850" y="17045660"/>
            <a:ext cx="448195"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27" name="Kreis"/>
          <p:cNvSpPr/>
          <p:nvPr/>
        </p:nvSpPr>
        <p:spPr>
          <a:xfrm rot="16200000">
            <a:off x="20357850" y="16031300"/>
            <a:ext cx="448195"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28" name="Kreis"/>
          <p:cNvSpPr/>
          <p:nvPr/>
        </p:nvSpPr>
        <p:spPr>
          <a:xfrm rot="16200000">
            <a:off x="21198442" y="18570023"/>
            <a:ext cx="448195"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29" name="Kreis"/>
          <p:cNvSpPr/>
          <p:nvPr/>
        </p:nvSpPr>
        <p:spPr>
          <a:xfrm rot="16200000">
            <a:off x="21198442" y="17555663"/>
            <a:ext cx="448195"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30" name="Kreis"/>
          <p:cNvSpPr/>
          <p:nvPr/>
        </p:nvSpPr>
        <p:spPr>
          <a:xfrm rot="16200000">
            <a:off x="21198442" y="16541303"/>
            <a:ext cx="448195"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31" name="Kreis"/>
          <p:cNvSpPr/>
          <p:nvPr/>
        </p:nvSpPr>
        <p:spPr>
          <a:xfrm rot="16200000">
            <a:off x="21198442" y="15526943"/>
            <a:ext cx="448195"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32" name="Kreis"/>
          <p:cNvSpPr/>
          <p:nvPr/>
        </p:nvSpPr>
        <p:spPr>
          <a:xfrm rot="16200000">
            <a:off x="15314288" y="19074379"/>
            <a:ext cx="448195"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33" name="Kreis"/>
          <p:cNvSpPr/>
          <p:nvPr/>
        </p:nvSpPr>
        <p:spPr>
          <a:xfrm rot="16200000">
            <a:off x="15314288" y="18060020"/>
            <a:ext cx="448195"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34" name="Kreis"/>
          <p:cNvSpPr/>
          <p:nvPr/>
        </p:nvSpPr>
        <p:spPr>
          <a:xfrm rot="16200000">
            <a:off x="15314288" y="17045660"/>
            <a:ext cx="448195"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35" name="Kreis"/>
          <p:cNvSpPr/>
          <p:nvPr/>
        </p:nvSpPr>
        <p:spPr>
          <a:xfrm rot="16200000">
            <a:off x="15314288" y="16031300"/>
            <a:ext cx="448195"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36" name="Kreis"/>
          <p:cNvSpPr/>
          <p:nvPr/>
        </p:nvSpPr>
        <p:spPr>
          <a:xfrm rot="16200000">
            <a:off x="16154880" y="18570023"/>
            <a:ext cx="448195"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37" name="Kreis"/>
          <p:cNvSpPr/>
          <p:nvPr/>
        </p:nvSpPr>
        <p:spPr>
          <a:xfrm rot="16200000">
            <a:off x="16154880" y="17555663"/>
            <a:ext cx="448195"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38" name="Kreis"/>
          <p:cNvSpPr/>
          <p:nvPr/>
        </p:nvSpPr>
        <p:spPr>
          <a:xfrm rot="16200000">
            <a:off x="16154880" y="16541303"/>
            <a:ext cx="448195"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39" name="Kreis"/>
          <p:cNvSpPr/>
          <p:nvPr/>
        </p:nvSpPr>
        <p:spPr>
          <a:xfrm rot="16200000">
            <a:off x="16154880" y="15526943"/>
            <a:ext cx="448195"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40" name="Kreis"/>
          <p:cNvSpPr/>
          <p:nvPr/>
        </p:nvSpPr>
        <p:spPr>
          <a:xfrm rot="16200000">
            <a:off x="16995474" y="19074379"/>
            <a:ext cx="448195"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41" name="Kreis"/>
          <p:cNvSpPr/>
          <p:nvPr/>
        </p:nvSpPr>
        <p:spPr>
          <a:xfrm rot="16200000">
            <a:off x="16995474" y="18060020"/>
            <a:ext cx="448195"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42" name="Kreis"/>
          <p:cNvSpPr/>
          <p:nvPr/>
        </p:nvSpPr>
        <p:spPr>
          <a:xfrm rot="16200000">
            <a:off x="16995474" y="17045660"/>
            <a:ext cx="448195"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43" name="Kreis"/>
          <p:cNvSpPr/>
          <p:nvPr/>
        </p:nvSpPr>
        <p:spPr>
          <a:xfrm rot="16200000">
            <a:off x="16995474" y="16031300"/>
            <a:ext cx="448195"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44" name="Kreis"/>
          <p:cNvSpPr/>
          <p:nvPr/>
        </p:nvSpPr>
        <p:spPr>
          <a:xfrm rot="16200000">
            <a:off x="17836067" y="18570023"/>
            <a:ext cx="448196"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45" name="Kreis"/>
          <p:cNvSpPr/>
          <p:nvPr/>
        </p:nvSpPr>
        <p:spPr>
          <a:xfrm rot="16200000">
            <a:off x="17836067" y="17555663"/>
            <a:ext cx="448196"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46" name="Kreis"/>
          <p:cNvSpPr/>
          <p:nvPr/>
        </p:nvSpPr>
        <p:spPr>
          <a:xfrm rot="16200000">
            <a:off x="17836067" y="16541303"/>
            <a:ext cx="448196"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47" name="Kreis"/>
          <p:cNvSpPr/>
          <p:nvPr/>
        </p:nvSpPr>
        <p:spPr>
          <a:xfrm rot="16200000">
            <a:off x="17836067" y="15526943"/>
            <a:ext cx="448196"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48" name="Kreis"/>
          <p:cNvSpPr/>
          <p:nvPr/>
        </p:nvSpPr>
        <p:spPr>
          <a:xfrm rot="16200000">
            <a:off x="22039037" y="19074379"/>
            <a:ext cx="448195"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49" name="Kreis"/>
          <p:cNvSpPr/>
          <p:nvPr/>
        </p:nvSpPr>
        <p:spPr>
          <a:xfrm rot="16200000">
            <a:off x="22039037" y="18060020"/>
            <a:ext cx="448195"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50" name="Kreis"/>
          <p:cNvSpPr/>
          <p:nvPr/>
        </p:nvSpPr>
        <p:spPr>
          <a:xfrm rot="16200000">
            <a:off x="22039037" y="17045660"/>
            <a:ext cx="448195"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51" name="Kreis"/>
          <p:cNvSpPr/>
          <p:nvPr/>
        </p:nvSpPr>
        <p:spPr>
          <a:xfrm rot="16200000">
            <a:off x="22039037" y="16031300"/>
            <a:ext cx="448195"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52" name="Kreis"/>
          <p:cNvSpPr/>
          <p:nvPr/>
        </p:nvSpPr>
        <p:spPr>
          <a:xfrm rot="16200000">
            <a:off x="22879632" y="18570023"/>
            <a:ext cx="448196"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53" name="Kreis"/>
          <p:cNvSpPr/>
          <p:nvPr/>
        </p:nvSpPr>
        <p:spPr>
          <a:xfrm rot="16200000">
            <a:off x="22879632" y="17555663"/>
            <a:ext cx="448196"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54" name="Kreis"/>
          <p:cNvSpPr/>
          <p:nvPr/>
        </p:nvSpPr>
        <p:spPr>
          <a:xfrm rot="16200000">
            <a:off x="22879632" y="16541303"/>
            <a:ext cx="448196"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55" name="Kreis"/>
          <p:cNvSpPr/>
          <p:nvPr/>
        </p:nvSpPr>
        <p:spPr>
          <a:xfrm rot="16200000">
            <a:off x="22879632" y="15526943"/>
            <a:ext cx="448196"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56" name="Kreis"/>
          <p:cNvSpPr/>
          <p:nvPr/>
        </p:nvSpPr>
        <p:spPr>
          <a:xfrm rot="16200000">
            <a:off x="14456881" y="18570023"/>
            <a:ext cx="448196"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57" name="Kreis"/>
          <p:cNvSpPr/>
          <p:nvPr/>
        </p:nvSpPr>
        <p:spPr>
          <a:xfrm rot="16200000">
            <a:off x="14456881" y="17555663"/>
            <a:ext cx="448196"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58" name="Kreis"/>
          <p:cNvSpPr/>
          <p:nvPr/>
        </p:nvSpPr>
        <p:spPr>
          <a:xfrm rot="16200000">
            <a:off x="14456881" y="16541303"/>
            <a:ext cx="448196"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59" name="Kreis"/>
          <p:cNvSpPr/>
          <p:nvPr/>
        </p:nvSpPr>
        <p:spPr>
          <a:xfrm rot="16200000">
            <a:off x="14456881" y="15526943"/>
            <a:ext cx="448196"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grpSp>
        <p:nvGrpSpPr>
          <p:cNvPr id="130" name="Gruppieren"/>
          <p:cNvGrpSpPr/>
          <p:nvPr/>
        </p:nvGrpSpPr>
        <p:grpSpPr>
          <a:xfrm>
            <a:off x="14456881" y="7916425"/>
            <a:ext cx="8870947" cy="7548712"/>
            <a:chOff x="0" y="0"/>
            <a:chExt cx="8870945" cy="7548710"/>
          </a:xfrm>
        </p:grpSpPr>
        <p:sp>
          <p:nvSpPr>
            <p:cNvPr id="60" name="Kreis"/>
            <p:cNvSpPr/>
            <p:nvPr/>
          </p:nvSpPr>
          <p:spPr>
            <a:xfrm rot="16200000">
              <a:off x="4219781" y="5071797"/>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61" name="Kreis"/>
            <p:cNvSpPr/>
            <p:nvPr/>
          </p:nvSpPr>
          <p:spPr>
            <a:xfrm rot="16200000">
              <a:off x="4219781" y="4057437"/>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62" name="Kreis"/>
            <p:cNvSpPr/>
            <p:nvPr/>
          </p:nvSpPr>
          <p:spPr>
            <a:xfrm rot="16200000">
              <a:off x="4219781" y="3043077"/>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63" name="Kreis"/>
            <p:cNvSpPr/>
            <p:nvPr/>
          </p:nvSpPr>
          <p:spPr>
            <a:xfrm rot="16200000">
              <a:off x="4219781" y="2028718"/>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64" name="Kreis"/>
            <p:cNvSpPr/>
            <p:nvPr/>
          </p:nvSpPr>
          <p:spPr>
            <a:xfrm rot="16200000">
              <a:off x="4219781" y="1014359"/>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65" name="Kreis"/>
            <p:cNvSpPr/>
            <p:nvPr/>
          </p:nvSpPr>
          <p:spPr>
            <a:xfrm rot="16200000">
              <a:off x="4219781" y="0"/>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66" name="Kreis"/>
            <p:cNvSpPr/>
            <p:nvPr/>
          </p:nvSpPr>
          <p:spPr>
            <a:xfrm rot="16200000">
              <a:off x="4219781" y="7100516"/>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67" name="Kreis"/>
            <p:cNvSpPr/>
            <p:nvPr/>
          </p:nvSpPr>
          <p:spPr>
            <a:xfrm rot="16200000">
              <a:off x="4219781" y="6086154"/>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68" name="Kreis"/>
            <p:cNvSpPr/>
            <p:nvPr/>
          </p:nvSpPr>
          <p:spPr>
            <a:xfrm rot="16200000">
              <a:off x="5060373" y="4567441"/>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69" name="Kreis"/>
            <p:cNvSpPr/>
            <p:nvPr/>
          </p:nvSpPr>
          <p:spPr>
            <a:xfrm rot="16200000">
              <a:off x="5060373" y="3553081"/>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70" name="Kreis"/>
            <p:cNvSpPr/>
            <p:nvPr/>
          </p:nvSpPr>
          <p:spPr>
            <a:xfrm rot="16200000">
              <a:off x="5060373" y="2538721"/>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71" name="Kreis"/>
            <p:cNvSpPr/>
            <p:nvPr/>
          </p:nvSpPr>
          <p:spPr>
            <a:xfrm rot="16200000">
              <a:off x="5060373" y="1524362"/>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72" name="Kreis"/>
            <p:cNvSpPr/>
            <p:nvPr/>
          </p:nvSpPr>
          <p:spPr>
            <a:xfrm rot="16200000">
              <a:off x="5060373" y="510002"/>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73" name="Kreis"/>
            <p:cNvSpPr/>
            <p:nvPr/>
          </p:nvSpPr>
          <p:spPr>
            <a:xfrm rot="16200000">
              <a:off x="5060373" y="6596159"/>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74" name="Kreis"/>
            <p:cNvSpPr/>
            <p:nvPr/>
          </p:nvSpPr>
          <p:spPr>
            <a:xfrm rot="16200000">
              <a:off x="5060373" y="5581799"/>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75" name="Kreis"/>
            <p:cNvSpPr/>
            <p:nvPr/>
          </p:nvSpPr>
          <p:spPr>
            <a:xfrm rot="16200000">
              <a:off x="5900968" y="5071797"/>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76" name="Kreis"/>
            <p:cNvSpPr/>
            <p:nvPr/>
          </p:nvSpPr>
          <p:spPr>
            <a:xfrm rot="16200000">
              <a:off x="5900968" y="4057437"/>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77" name="Kreis"/>
            <p:cNvSpPr/>
            <p:nvPr/>
          </p:nvSpPr>
          <p:spPr>
            <a:xfrm rot="16200000">
              <a:off x="5900968" y="3043077"/>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78" name="Kreis"/>
            <p:cNvSpPr/>
            <p:nvPr/>
          </p:nvSpPr>
          <p:spPr>
            <a:xfrm rot="16200000">
              <a:off x="5900968" y="2028718"/>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79" name="Kreis"/>
            <p:cNvSpPr/>
            <p:nvPr/>
          </p:nvSpPr>
          <p:spPr>
            <a:xfrm rot="16200000">
              <a:off x="5900968" y="1014359"/>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80" name="Kreis"/>
            <p:cNvSpPr/>
            <p:nvPr/>
          </p:nvSpPr>
          <p:spPr>
            <a:xfrm rot="16200000">
              <a:off x="5900968" y="7100516"/>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81" name="Kreis"/>
            <p:cNvSpPr/>
            <p:nvPr/>
          </p:nvSpPr>
          <p:spPr>
            <a:xfrm rot="16200000">
              <a:off x="5900968" y="6086154"/>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82" name="Kreis"/>
            <p:cNvSpPr/>
            <p:nvPr/>
          </p:nvSpPr>
          <p:spPr>
            <a:xfrm rot="16200000">
              <a:off x="6741560" y="4567441"/>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83" name="Kreis"/>
            <p:cNvSpPr/>
            <p:nvPr/>
          </p:nvSpPr>
          <p:spPr>
            <a:xfrm rot="16200000">
              <a:off x="6741560" y="3553081"/>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84" name="Kreis"/>
            <p:cNvSpPr/>
            <p:nvPr/>
          </p:nvSpPr>
          <p:spPr>
            <a:xfrm rot="16200000">
              <a:off x="6741560" y="2538721"/>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85" name="Kreis"/>
            <p:cNvSpPr/>
            <p:nvPr/>
          </p:nvSpPr>
          <p:spPr>
            <a:xfrm rot="16200000">
              <a:off x="6741560" y="1524362"/>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86" name="Kreis"/>
            <p:cNvSpPr/>
            <p:nvPr/>
          </p:nvSpPr>
          <p:spPr>
            <a:xfrm rot="16200000">
              <a:off x="6741560" y="6596159"/>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87" name="Kreis"/>
            <p:cNvSpPr/>
            <p:nvPr/>
          </p:nvSpPr>
          <p:spPr>
            <a:xfrm rot="16200000">
              <a:off x="6741560" y="5581799"/>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88" name="Kreis"/>
            <p:cNvSpPr/>
            <p:nvPr/>
          </p:nvSpPr>
          <p:spPr>
            <a:xfrm rot="16200000">
              <a:off x="857406" y="5071797"/>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89" name="Kreis"/>
            <p:cNvSpPr/>
            <p:nvPr/>
          </p:nvSpPr>
          <p:spPr>
            <a:xfrm rot="16200000">
              <a:off x="857406" y="4057437"/>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90" name="Kreis"/>
            <p:cNvSpPr/>
            <p:nvPr/>
          </p:nvSpPr>
          <p:spPr>
            <a:xfrm rot="16200000">
              <a:off x="857406" y="3043077"/>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91" name="Kreis"/>
            <p:cNvSpPr/>
            <p:nvPr/>
          </p:nvSpPr>
          <p:spPr>
            <a:xfrm rot="16200000">
              <a:off x="857406" y="2028718"/>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92" name="Kreis"/>
            <p:cNvSpPr/>
            <p:nvPr/>
          </p:nvSpPr>
          <p:spPr>
            <a:xfrm rot="16200000">
              <a:off x="857406" y="7100516"/>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93" name="Kreis"/>
            <p:cNvSpPr/>
            <p:nvPr/>
          </p:nvSpPr>
          <p:spPr>
            <a:xfrm rot="16200000">
              <a:off x="857406" y="6086154"/>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94" name="Kreis"/>
            <p:cNvSpPr/>
            <p:nvPr/>
          </p:nvSpPr>
          <p:spPr>
            <a:xfrm rot="16200000">
              <a:off x="1697998" y="4567441"/>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95" name="Kreis"/>
            <p:cNvSpPr/>
            <p:nvPr/>
          </p:nvSpPr>
          <p:spPr>
            <a:xfrm rot="16200000">
              <a:off x="1697998" y="3553081"/>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96" name="Kreis"/>
            <p:cNvSpPr/>
            <p:nvPr/>
          </p:nvSpPr>
          <p:spPr>
            <a:xfrm rot="16200000">
              <a:off x="1697998" y="2538721"/>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97" name="Kreis"/>
            <p:cNvSpPr/>
            <p:nvPr/>
          </p:nvSpPr>
          <p:spPr>
            <a:xfrm rot="16200000">
              <a:off x="1697998" y="1524362"/>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98" name="Kreis"/>
            <p:cNvSpPr/>
            <p:nvPr/>
          </p:nvSpPr>
          <p:spPr>
            <a:xfrm rot="16200000">
              <a:off x="1697998" y="6596159"/>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99" name="Kreis"/>
            <p:cNvSpPr/>
            <p:nvPr/>
          </p:nvSpPr>
          <p:spPr>
            <a:xfrm rot="16200000">
              <a:off x="1697998" y="5581799"/>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0" name="Kreis"/>
            <p:cNvSpPr/>
            <p:nvPr/>
          </p:nvSpPr>
          <p:spPr>
            <a:xfrm rot="16200000">
              <a:off x="2538592" y="5071797"/>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1" name="Kreis"/>
            <p:cNvSpPr/>
            <p:nvPr/>
          </p:nvSpPr>
          <p:spPr>
            <a:xfrm rot="16200000">
              <a:off x="2538592" y="4057437"/>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2" name="Kreis"/>
            <p:cNvSpPr/>
            <p:nvPr/>
          </p:nvSpPr>
          <p:spPr>
            <a:xfrm rot="16200000">
              <a:off x="2538592" y="3043077"/>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3" name="Kreis"/>
            <p:cNvSpPr/>
            <p:nvPr/>
          </p:nvSpPr>
          <p:spPr>
            <a:xfrm rot="16200000">
              <a:off x="2538592" y="2028718"/>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4" name="Kreis"/>
            <p:cNvSpPr/>
            <p:nvPr/>
          </p:nvSpPr>
          <p:spPr>
            <a:xfrm rot="16200000">
              <a:off x="2538592" y="1014359"/>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5" name="Kreis"/>
            <p:cNvSpPr/>
            <p:nvPr/>
          </p:nvSpPr>
          <p:spPr>
            <a:xfrm rot="16200000">
              <a:off x="2538592" y="7100516"/>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6" name="Kreis"/>
            <p:cNvSpPr/>
            <p:nvPr/>
          </p:nvSpPr>
          <p:spPr>
            <a:xfrm rot="16200000">
              <a:off x="2538592" y="6086154"/>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7" name="Kreis"/>
            <p:cNvSpPr/>
            <p:nvPr/>
          </p:nvSpPr>
          <p:spPr>
            <a:xfrm rot="16200000">
              <a:off x="3379185" y="4567441"/>
              <a:ext cx="448196"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8" name="Kreis"/>
            <p:cNvSpPr/>
            <p:nvPr/>
          </p:nvSpPr>
          <p:spPr>
            <a:xfrm rot="16200000">
              <a:off x="3379185" y="3553081"/>
              <a:ext cx="448196"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9" name="Kreis"/>
            <p:cNvSpPr/>
            <p:nvPr/>
          </p:nvSpPr>
          <p:spPr>
            <a:xfrm rot="16200000">
              <a:off x="3379185" y="2538721"/>
              <a:ext cx="448196"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0" name="Kreis"/>
            <p:cNvSpPr/>
            <p:nvPr/>
          </p:nvSpPr>
          <p:spPr>
            <a:xfrm rot="16200000">
              <a:off x="3379185" y="1524362"/>
              <a:ext cx="448196"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1" name="Kreis"/>
            <p:cNvSpPr/>
            <p:nvPr/>
          </p:nvSpPr>
          <p:spPr>
            <a:xfrm rot="16200000">
              <a:off x="3379185" y="510002"/>
              <a:ext cx="448196"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2" name="Kreis"/>
            <p:cNvSpPr/>
            <p:nvPr/>
          </p:nvSpPr>
          <p:spPr>
            <a:xfrm rot="16200000">
              <a:off x="3379185" y="6596159"/>
              <a:ext cx="448196"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3" name="Kreis"/>
            <p:cNvSpPr/>
            <p:nvPr/>
          </p:nvSpPr>
          <p:spPr>
            <a:xfrm rot="16200000">
              <a:off x="3379185" y="5581799"/>
              <a:ext cx="448196"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4" name="Kreis"/>
            <p:cNvSpPr/>
            <p:nvPr/>
          </p:nvSpPr>
          <p:spPr>
            <a:xfrm rot="16200000">
              <a:off x="7582155" y="5071797"/>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5" name="Kreis"/>
            <p:cNvSpPr/>
            <p:nvPr/>
          </p:nvSpPr>
          <p:spPr>
            <a:xfrm rot="16200000">
              <a:off x="7582155" y="4057437"/>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6" name="Kreis"/>
            <p:cNvSpPr/>
            <p:nvPr/>
          </p:nvSpPr>
          <p:spPr>
            <a:xfrm rot="16200000">
              <a:off x="7582155" y="3043077"/>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7" name="Kreis"/>
            <p:cNvSpPr/>
            <p:nvPr/>
          </p:nvSpPr>
          <p:spPr>
            <a:xfrm rot="16200000">
              <a:off x="7582155" y="2028718"/>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8" name="Kreis"/>
            <p:cNvSpPr/>
            <p:nvPr/>
          </p:nvSpPr>
          <p:spPr>
            <a:xfrm rot="16200000">
              <a:off x="7582155" y="7100516"/>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9" name="Kreis"/>
            <p:cNvSpPr/>
            <p:nvPr/>
          </p:nvSpPr>
          <p:spPr>
            <a:xfrm rot="16200000">
              <a:off x="7582155" y="6086154"/>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20" name="Kreis"/>
            <p:cNvSpPr/>
            <p:nvPr/>
          </p:nvSpPr>
          <p:spPr>
            <a:xfrm rot="16200000">
              <a:off x="8422751" y="4567441"/>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21" name="Kreis"/>
            <p:cNvSpPr/>
            <p:nvPr/>
          </p:nvSpPr>
          <p:spPr>
            <a:xfrm rot="16200000">
              <a:off x="8422751" y="3553081"/>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22" name="Kreis"/>
            <p:cNvSpPr/>
            <p:nvPr/>
          </p:nvSpPr>
          <p:spPr>
            <a:xfrm rot="16200000">
              <a:off x="8422751" y="2538721"/>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23" name="Kreis"/>
            <p:cNvSpPr/>
            <p:nvPr/>
          </p:nvSpPr>
          <p:spPr>
            <a:xfrm rot="16200000">
              <a:off x="8422751" y="6596159"/>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24" name="Kreis"/>
            <p:cNvSpPr/>
            <p:nvPr/>
          </p:nvSpPr>
          <p:spPr>
            <a:xfrm rot="16200000">
              <a:off x="8422751" y="5581799"/>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25" name="Kreis"/>
            <p:cNvSpPr/>
            <p:nvPr/>
          </p:nvSpPr>
          <p:spPr>
            <a:xfrm rot="16200000">
              <a:off x="-1" y="4567441"/>
              <a:ext cx="448196"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26" name="Kreis"/>
            <p:cNvSpPr/>
            <p:nvPr/>
          </p:nvSpPr>
          <p:spPr>
            <a:xfrm rot="16200000">
              <a:off x="-1" y="3553081"/>
              <a:ext cx="448196"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27" name="Kreis"/>
            <p:cNvSpPr/>
            <p:nvPr/>
          </p:nvSpPr>
          <p:spPr>
            <a:xfrm rot="16200000">
              <a:off x="-1" y="2538721"/>
              <a:ext cx="448196"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28" name="Kreis"/>
            <p:cNvSpPr/>
            <p:nvPr/>
          </p:nvSpPr>
          <p:spPr>
            <a:xfrm rot="16200000">
              <a:off x="-1" y="6596159"/>
              <a:ext cx="448196"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29" name="Kreis"/>
            <p:cNvSpPr/>
            <p:nvPr/>
          </p:nvSpPr>
          <p:spPr>
            <a:xfrm rot="16200000">
              <a:off x="-1" y="5581799"/>
              <a:ext cx="448196"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grpSp>
      <p:sp>
        <p:nvSpPr>
          <p:cNvPr id="131" name="Foliennummer"/>
          <p:cNvSpPr>
            <a:spLocks noGrp="1"/>
          </p:cNvSpPr>
          <p:nvPr>
            <p:ph type="sldNum" sz="quarter" idx="2"/>
          </p:nvPr>
        </p:nvSpPr>
        <p:spPr>
          <a:xfrm>
            <a:off x="23401163" y="13209268"/>
            <a:ext cx="190501" cy="201677"/>
          </a:xfrm>
          <a:prstGeom prst="rect">
            <a:avLst/>
          </a:prstGeom>
        </p:spPr>
        <p:txBody>
          <a:bodyPr anchor="ctr"/>
          <a:lstStyle>
            <a:lvl1pPr>
              <a:lnSpc>
                <a:spcPct val="100000"/>
              </a:lnSpc>
              <a:defRPr sz="1200" spc="52">
                <a:latin typeface="Graphik"/>
                <a:ea typeface="Graphik"/>
                <a:cs typeface="Graphik"/>
                <a:sym typeface="Graphik"/>
              </a:defRPr>
            </a:lvl1p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LAIN">
    <p:spTree>
      <p:nvGrpSpPr>
        <p:cNvPr id="1" name=""/>
        <p:cNvGrpSpPr/>
        <p:nvPr/>
      </p:nvGrpSpPr>
      <p:grpSpPr>
        <a:xfrm>
          <a:off x="0" y="0"/>
          <a:ext cx="0" cy="0"/>
          <a:chOff x="0" y="0"/>
          <a:chExt cx="0" cy="0"/>
        </a:xfrm>
      </p:grpSpPr>
      <p:sp>
        <p:nvSpPr>
          <p:cNvPr id="231" name="Foliennummer"/>
          <p:cNvSpPr>
            <a:spLocks noGrp="1"/>
          </p:cNvSpPr>
          <p:nvPr>
            <p:ph type="sldNum" sz="quarter" idx="2"/>
          </p:nvPr>
        </p:nvSpPr>
        <p:spPr>
          <a:prstGeom prst="rect">
            <a:avLst/>
          </a:prstGeom>
        </p:spPr>
        <p:txBody>
          <a:bodyPr/>
          <a:lstStyle/>
          <a:p>
            <a:fld id="{86CB4B4D-7CA3-9044-876B-883B54F8677D}" type="slidenum">
              <a:t>‹Nr.›</a:t>
            </a:fld>
            <a:endParaRPr/>
          </a:p>
        </p:txBody>
      </p:sp>
      <p:sp>
        <p:nvSpPr>
          <p:cNvPr id="232" name="Titeltext"/>
          <p:cNvSpPr>
            <a:spLocks noGrp="1"/>
          </p:cNvSpPr>
          <p:nvPr>
            <p:ph type="title"/>
          </p:nvPr>
        </p:nvSpPr>
        <p:spPr>
          <a:prstGeom prst="rect">
            <a:avLst/>
          </a:prstGeom>
        </p:spPr>
        <p:txBody>
          <a:bodyPr/>
          <a:lstStyle/>
          <a:p>
            <a:r>
              <a:t>Titeltext</a:t>
            </a:r>
          </a:p>
        </p:txBody>
      </p:sp>
      <p:sp>
        <p:nvSpPr>
          <p:cNvPr id="233" name="Bild"/>
          <p:cNvSpPr>
            <a:spLocks noGrp="1"/>
          </p:cNvSpPr>
          <p:nvPr>
            <p:ph type="pic" sz="quarter" idx="21"/>
          </p:nvPr>
        </p:nvSpPr>
        <p:spPr>
          <a:xfrm>
            <a:off x="9525" y="-1221718"/>
            <a:ext cx="24384000" cy="690651"/>
          </a:xfrm>
          <a:prstGeom prst="rect">
            <a:avLst/>
          </a:prstGeom>
          <a:ln w="12700"/>
        </p:spPr>
        <p:txBody>
          <a:bodyPr lIns="91439" tIns="45719" rIns="91439" bIns="45719"/>
          <a:lstStyle/>
          <a:p>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LAIN-Dark">
    <p:bg>
      <p:bgPr>
        <a:solidFill>
          <a:srgbClr val="535E7C"/>
        </a:solidFill>
        <a:effectLst/>
      </p:bgPr>
    </p:bg>
    <p:spTree>
      <p:nvGrpSpPr>
        <p:cNvPr id="1" name=""/>
        <p:cNvGrpSpPr/>
        <p:nvPr/>
      </p:nvGrpSpPr>
      <p:grpSpPr>
        <a:xfrm>
          <a:off x="0" y="0"/>
          <a:ext cx="0" cy="0"/>
          <a:chOff x="0" y="0"/>
          <a:chExt cx="0" cy="0"/>
        </a:xfrm>
      </p:grpSpPr>
      <p:sp>
        <p:nvSpPr>
          <p:cNvPr id="240" name="Foliennummer"/>
          <p:cNvSpPr>
            <a:spLocks noGrp="1"/>
          </p:cNvSpPr>
          <p:nvPr>
            <p:ph type="sldNum" sz="quarter" idx="2"/>
          </p:nvPr>
        </p:nvSpPr>
        <p:spPr>
          <a:prstGeom prst="rect">
            <a:avLst/>
          </a:prstGeom>
        </p:spPr>
        <p:txBody>
          <a:bodyPr/>
          <a:lstStyle>
            <a:lvl1pPr>
              <a:defRPr>
                <a:solidFill>
                  <a:srgbClr val="F4F8FB"/>
                </a:solidFill>
              </a:defRPr>
            </a:lvl1pPr>
          </a:lstStyle>
          <a:p>
            <a:fld id="{86CB4B4D-7CA3-9044-876B-883B54F8677D}" type="slidenum">
              <a:t>‹Nr.›</a:t>
            </a:fld>
            <a:endParaRPr/>
          </a:p>
        </p:txBody>
      </p:sp>
      <p:sp>
        <p:nvSpPr>
          <p:cNvPr id="241" name="Titeltext"/>
          <p:cNvSpPr>
            <a:spLocks noGrp="1"/>
          </p:cNvSpPr>
          <p:nvPr>
            <p:ph type="title"/>
          </p:nvPr>
        </p:nvSpPr>
        <p:spPr>
          <a:prstGeom prst="rect">
            <a:avLst/>
          </a:prstGeom>
        </p:spPr>
        <p:txBody>
          <a:bodyPr/>
          <a:lstStyle>
            <a:lvl1pPr>
              <a:defRPr>
                <a:solidFill>
                  <a:srgbClr val="F4F8FB"/>
                </a:solidFill>
              </a:defRPr>
            </a:lvl1pPr>
          </a:lstStyle>
          <a:p>
            <a:r>
              <a:t>Titeltext</a:t>
            </a:r>
          </a:p>
        </p:txBody>
      </p:sp>
      <p:sp>
        <p:nvSpPr>
          <p:cNvPr id="242" name="Bild"/>
          <p:cNvSpPr>
            <a:spLocks noGrp="1"/>
          </p:cNvSpPr>
          <p:nvPr>
            <p:ph type="pic" sz="quarter" idx="21"/>
          </p:nvPr>
        </p:nvSpPr>
        <p:spPr>
          <a:xfrm>
            <a:off x="9525" y="-1221718"/>
            <a:ext cx="24384000" cy="690651"/>
          </a:xfrm>
          <a:prstGeom prst="rect">
            <a:avLst/>
          </a:prstGeom>
          <a:ln w="12700"/>
        </p:spPr>
        <p:txBody>
          <a:bodyPr lIns="91439" tIns="45719" rIns="91439" bIns="45719"/>
          <a:lstStyle/>
          <a:p>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Grey-Area">
    <p:spTree>
      <p:nvGrpSpPr>
        <p:cNvPr id="1" name=""/>
        <p:cNvGrpSpPr/>
        <p:nvPr/>
      </p:nvGrpSpPr>
      <p:grpSpPr>
        <a:xfrm>
          <a:off x="0" y="0"/>
          <a:ext cx="0" cy="0"/>
          <a:chOff x="0" y="0"/>
          <a:chExt cx="0" cy="0"/>
        </a:xfrm>
      </p:grpSpPr>
      <p:sp>
        <p:nvSpPr>
          <p:cNvPr id="249" name="Foliennummer"/>
          <p:cNvSpPr>
            <a:spLocks noGrp="1"/>
          </p:cNvSpPr>
          <p:nvPr>
            <p:ph type="sldNum" sz="quarter" idx="2"/>
          </p:nvPr>
        </p:nvSpPr>
        <p:spPr>
          <a:prstGeom prst="rect">
            <a:avLst/>
          </a:prstGeom>
        </p:spPr>
        <p:txBody>
          <a:bodyPr/>
          <a:lstStyle/>
          <a:p>
            <a:fld id="{86CB4B4D-7CA3-9044-876B-883B54F8677D}" type="slidenum">
              <a:t>‹Nr.›</a:t>
            </a:fld>
            <a:endParaRPr/>
          </a:p>
        </p:txBody>
      </p:sp>
      <p:sp>
        <p:nvSpPr>
          <p:cNvPr id="250" name="Titeltext"/>
          <p:cNvSpPr>
            <a:spLocks noGrp="1"/>
          </p:cNvSpPr>
          <p:nvPr>
            <p:ph type="title"/>
          </p:nvPr>
        </p:nvSpPr>
        <p:spPr>
          <a:prstGeom prst="rect">
            <a:avLst/>
          </a:prstGeom>
        </p:spPr>
        <p:txBody>
          <a:bodyPr/>
          <a:lstStyle/>
          <a:p>
            <a:r>
              <a:t>Titeltext</a:t>
            </a:r>
          </a:p>
        </p:txBody>
      </p:sp>
      <p:sp>
        <p:nvSpPr>
          <p:cNvPr id="251" name="Bild"/>
          <p:cNvSpPr>
            <a:spLocks noGrp="1"/>
          </p:cNvSpPr>
          <p:nvPr>
            <p:ph type="pic" sz="quarter" idx="21"/>
          </p:nvPr>
        </p:nvSpPr>
        <p:spPr>
          <a:xfrm>
            <a:off x="9525" y="-1221718"/>
            <a:ext cx="24384000" cy="690651"/>
          </a:xfrm>
          <a:prstGeom prst="rect">
            <a:avLst/>
          </a:prstGeom>
          <a:ln w="12700"/>
        </p:spPr>
        <p:txBody>
          <a:bodyPr lIns="91439" tIns="45719" rIns="91439" bIns="45719"/>
          <a:lstStyle/>
          <a:p>
            <a:endParaRPr/>
          </a:p>
        </p:txBody>
      </p:sp>
      <p:sp>
        <p:nvSpPr>
          <p:cNvPr id="252" name="Rechteck"/>
          <p:cNvSpPr/>
          <p:nvPr/>
        </p:nvSpPr>
        <p:spPr>
          <a:xfrm>
            <a:off x="-307840" y="3426754"/>
            <a:ext cx="25018729" cy="8890311"/>
          </a:xfrm>
          <a:prstGeom prst="rect">
            <a:avLst/>
          </a:prstGeom>
          <a:solidFill>
            <a:srgbClr val="EBEBEB"/>
          </a:solidFill>
          <a:ln w="12700">
            <a:miter lim="400000"/>
          </a:ln>
        </p:spPr>
        <p:txBody>
          <a:bodyPr lIns="304800" tIns="304800" rIns="304800" bIns="304800"/>
          <a:lstStyle/>
          <a:p>
            <a:pPr algn="l" defTabSz="547687">
              <a:lnSpc>
                <a:spcPts val="2600"/>
              </a:lnSpc>
              <a:spcBef>
                <a:spcPts val="1200"/>
              </a:spcBef>
              <a:defRPr sz="2000" spc="0">
                <a:solidFill>
                  <a:srgbClr val="1E212A"/>
                </a:solidFill>
                <a:latin typeface="Graphik Light"/>
                <a:ea typeface="Graphik Light"/>
                <a:cs typeface="Graphik Light"/>
                <a:sym typeface="Graphik Light"/>
              </a:defRPr>
            </a:pPr>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GreyArea Erklärbär">
    <p:spTree>
      <p:nvGrpSpPr>
        <p:cNvPr id="1" name=""/>
        <p:cNvGrpSpPr/>
        <p:nvPr/>
      </p:nvGrpSpPr>
      <p:grpSpPr>
        <a:xfrm>
          <a:off x="0" y="0"/>
          <a:ext cx="0" cy="0"/>
          <a:chOff x="0" y="0"/>
          <a:chExt cx="0" cy="0"/>
        </a:xfrm>
      </p:grpSpPr>
      <p:sp>
        <p:nvSpPr>
          <p:cNvPr id="259" name="Foliennummer"/>
          <p:cNvSpPr>
            <a:spLocks noGrp="1"/>
          </p:cNvSpPr>
          <p:nvPr>
            <p:ph type="sldNum" sz="quarter" idx="2"/>
          </p:nvPr>
        </p:nvSpPr>
        <p:spPr>
          <a:prstGeom prst="rect">
            <a:avLst/>
          </a:prstGeom>
        </p:spPr>
        <p:txBody>
          <a:bodyPr/>
          <a:lstStyle/>
          <a:p>
            <a:fld id="{86CB4B4D-7CA3-9044-876B-883B54F8677D}" type="slidenum">
              <a:t>‹Nr.›</a:t>
            </a:fld>
            <a:endParaRPr/>
          </a:p>
        </p:txBody>
      </p:sp>
      <p:sp>
        <p:nvSpPr>
          <p:cNvPr id="260"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sp>
        <p:nvSpPr>
          <p:cNvPr id="261" name="Titeltext"/>
          <p:cNvSpPr>
            <a:spLocks noGrp="1"/>
          </p:cNvSpPr>
          <p:nvPr>
            <p:ph type="title"/>
          </p:nvPr>
        </p:nvSpPr>
        <p:spPr>
          <a:xfrm>
            <a:off x="1801564" y="762000"/>
            <a:ext cx="21835242" cy="1371600"/>
          </a:xfrm>
          <a:prstGeom prst="rect">
            <a:avLst/>
          </a:prstGeom>
        </p:spPr>
        <p:txBody>
          <a:bodyPr/>
          <a:lstStyle/>
          <a:p>
            <a:r>
              <a:t>Titeltext</a:t>
            </a:r>
          </a:p>
        </p:txBody>
      </p:sp>
      <p:sp>
        <p:nvSpPr>
          <p:cNvPr id="262" name="Bild"/>
          <p:cNvSpPr>
            <a:spLocks noGrp="1"/>
          </p:cNvSpPr>
          <p:nvPr>
            <p:ph type="pic" sz="quarter" idx="21"/>
          </p:nvPr>
        </p:nvSpPr>
        <p:spPr>
          <a:xfrm>
            <a:off x="9525" y="-1221718"/>
            <a:ext cx="24384000" cy="690651"/>
          </a:xfrm>
          <a:prstGeom prst="rect">
            <a:avLst/>
          </a:prstGeom>
          <a:ln w="12700"/>
        </p:spPr>
        <p:txBody>
          <a:bodyPr lIns="91439" tIns="45719" rIns="91439" bIns="45719"/>
          <a:lstStyle/>
          <a:p>
            <a:endParaRPr/>
          </a:p>
        </p:txBody>
      </p:sp>
      <p:sp>
        <p:nvSpPr>
          <p:cNvPr id="263" name="DMS innovationszirkel"/>
          <p:cNvSpPr/>
          <p:nvPr/>
        </p:nvSpPr>
        <p:spPr>
          <a:xfrm>
            <a:off x="1822952" y="12954950"/>
            <a:ext cx="11219948"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sp>
        <p:nvSpPr>
          <p:cNvPr id="264" name="Rechteck"/>
          <p:cNvSpPr/>
          <p:nvPr/>
        </p:nvSpPr>
        <p:spPr>
          <a:xfrm>
            <a:off x="-307840" y="3426754"/>
            <a:ext cx="25018729" cy="8890311"/>
          </a:xfrm>
          <a:prstGeom prst="rect">
            <a:avLst/>
          </a:prstGeom>
          <a:solidFill>
            <a:srgbClr val="EBEBEB"/>
          </a:solidFill>
          <a:ln w="12700">
            <a:miter lim="400000"/>
          </a:ln>
        </p:spPr>
        <p:txBody>
          <a:bodyPr lIns="304800" tIns="304800" rIns="304800" bIns="304800"/>
          <a:lstStyle/>
          <a:p>
            <a:pPr algn="l" defTabSz="547687">
              <a:lnSpc>
                <a:spcPts val="2600"/>
              </a:lnSpc>
              <a:spcBef>
                <a:spcPts val="1200"/>
              </a:spcBef>
              <a:defRPr sz="2000" spc="0">
                <a:solidFill>
                  <a:srgbClr val="1E212A"/>
                </a:solidFill>
                <a:latin typeface="Graphik Light"/>
                <a:ea typeface="Graphik Light"/>
                <a:cs typeface="Graphik Light"/>
                <a:sym typeface="Graphik Light"/>
              </a:defRPr>
            </a:pPr>
            <a:endParaRPr/>
          </a:p>
        </p:txBody>
      </p:sp>
      <p:sp>
        <p:nvSpPr>
          <p:cNvPr id="265" name="Rechteck"/>
          <p:cNvSpPr/>
          <p:nvPr/>
        </p:nvSpPr>
        <p:spPr>
          <a:xfrm>
            <a:off x="0" y="0"/>
            <a:ext cx="1502892" cy="13716001"/>
          </a:xfrm>
          <a:prstGeom prst="rect">
            <a:avLst/>
          </a:prstGeom>
          <a:solidFill>
            <a:srgbClr val="D80078"/>
          </a:solidFill>
          <a:ln w="12700">
            <a:miter lim="400000"/>
          </a:ln>
        </p:spPr>
        <p:txBody>
          <a:bodyPr lIns="50800" tIns="50800" rIns="50800" bIns="50800" anchor="ctr"/>
          <a:lstStyle/>
          <a:p>
            <a:pPr defTabSz="825500">
              <a:defRPr sz="3200">
                <a:solidFill>
                  <a:srgbClr val="D80078"/>
                </a:solidFill>
                <a:latin typeface="Helvetica Neue Medium"/>
                <a:ea typeface="Helvetica Neue Medium"/>
                <a:cs typeface="Helvetica Neue Medium"/>
                <a:sym typeface="Helvetica Neue Medium"/>
              </a:defRPr>
            </a:pPr>
            <a:endParaRPr/>
          </a:p>
        </p:txBody>
      </p:sp>
      <p:sp>
        <p:nvSpPr>
          <p:cNvPr id="266" name="Erklärung"/>
          <p:cNvSpPr/>
          <p:nvPr/>
        </p:nvSpPr>
        <p:spPr>
          <a:xfrm rot="16200000">
            <a:off x="-5513023" y="6603387"/>
            <a:ext cx="12428063" cy="64368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5400"/>
              </a:lnSpc>
              <a:spcBef>
                <a:spcPts val="3600"/>
              </a:spcBef>
              <a:tabLst>
                <a:tab pos="342900" algn="l"/>
                <a:tab pos="698500" algn="l"/>
                <a:tab pos="1066800" algn="l"/>
                <a:tab pos="1409700" algn="l"/>
                <a:tab pos="1765300" algn="l"/>
                <a:tab pos="2133600" algn="l"/>
                <a:tab pos="2476500" algn="l"/>
                <a:tab pos="2832100" algn="l"/>
                <a:tab pos="3200400" algn="l"/>
                <a:tab pos="3543300" algn="l"/>
                <a:tab pos="3898900" algn="l"/>
                <a:tab pos="4267200" algn="l"/>
              </a:tabLst>
              <a:defRPr sz="3600" b="1" spc="-36">
                <a:solidFill>
                  <a:srgbClr val="FFFFFF"/>
                </a:solidFill>
                <a:latin typeface="+mn-lt"/>
                <a:ea typeface="+mn-ea"/>
                <a:cs typeface="+mn-cs"/>
                <a:sym typeface="Helvetica"/>
              </a:defRPr>
            </a:lvl1pPr>
          </a:lstStyle>
          <a:p>
            <a:r>
              <a:t>Erklärung</a:t>
            </a: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GreyArea Erklärbär Kopie">
    <p:spTree>
      <p:nvGrpSpPr>
        <p:cNvPr id="1" name=""/>
        <p:cNvGrpSpPr/>
        <p:nvPr/>
      </p:nvGrpSpPr>
      <p:grpSpPr>
        <a:xfrm>
          <a:off x="0" y="0"/>
          <a:ext cx="0" cy="0"/>
          <a:chOff x="0" y="0"/>
          <a:chExt cx="0" cy="0"/>
        </a:xfrm>
      </p:grpSpPr>
      <p:sp>
        <p:nvSpPr>
          <p:cNvPr id="273" name="Foliennummer"/>
          <p:cNvSpPr>
            <a:spLocks noGrp="1"/>
          </p:cNvSpPr>
          <p:nvPr>
            <p:ph type="sldNum" sz="quarter" idx="2"/>
          </p:nvPr>
        </p:nvSpPr>
        <p:spPr>
          <a:prstGeom prst="rect">
            <a:avLst/>
          </a:prstGeom>
        </p:spPr>
        <p:txBody>
          <a:bodyPr/>
          <a:lstStyle/>
          <a:p>
            <a:fld id="{86CB4B4D-7CA3-9044-876B-883B54F8677D}" type="slidenum">
              <a:t>‹Nr.›</a:t>
            </a:fld>
            <a:endParaRPr/>
          </a:p>
        </p:txBody>
      </p:sp>
      <p:sp>
        <p:nvSpPr>
          <p:cNvPr id="274"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sp>
        <p:nvSpPr>
          <p:cNvPr id="275" name="Titeltext"/>
          <p:cNvSpPr>
            <a:spLocks noGrp="1"/>
          </p:cNvSpPr>
          <p:nvPr>
            <p:ph type="title"/>
          </p:nvPr>
        </p:nvSpPr>
        <p:spPr>
          <a:xfrm>
            <a:off x="1801564" y="762000"/>
            <a:ext cx="21835242" cy="1371600"/>
          </a:xfrm>
          <a:prstGeom prst="rect">
            <a:avLst/>
          </a:prstGeom>
        </p:spPr>
        <p:txBody>
          <a:bodyPr/>
          <a:lstStyle/>
          <a:p>
            <a:r>
              <a:t>Titeltext</a:t>
            </a:r>
          </a:p>
        </p:txBody>
      </p:sp>
      <p:sp>
        <p:nvSpPr>
          <p:cNvPr id="276" name="Bild"/>
          <p:cNvSpPr>
            <a:spLocks noGrp="1"/>
          </p:cNvSpPr>
          <p:nvPr>
            <p:ph type="pic" sz="quarter" idx="21"/>
          </p:nvPr>
        </p:nvSpPr>
        <p:spPr>
          <a:xfrm>
            <a:off x="9525" y="-1221718"/>
            <a:ext cx="24384000" cy="690651"/>
          </a:xfrm>
          <a:prstGeom prst="rect">
            <a:avLst/>
          </a:prstGeom>
          <a:ln w="12700"/>
        </p:spPr>
        <p:txBody>
          <a:bodyPr lIns="91439" tIns="45719" rIns="91439" bIns="45719"/>
          <a:lstStyle/>
          <a:p>
            <a:endParaRPr/>
          </a:p>
        </p:txBody>
      </p:sp>
      <p:sp>
        <p:nvSpPr>
          <p:cNvPr id="277" name="DMS innovationszirkel"/>
          <p:cNvSpPr/>
          <p:nvPr/>
        </p:nvSpPr>
        <p:spPr>
          <a:xfrm>
            <a:off x="1822952" y="12954950"/>
            <a:ext cx="11219948"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sp>
        <p:nvSpPr>
          <p:cNvPr id="278" name="Rechteck"/>
          <p:cNvSpPr/>
          <p:nvPr/>
        </p:nvSpPr>
        <p:spPr>
          <a:xfrm>
            <a:off x="-307840" y="3426754"/>
            <a:ext cx="25018729" cy="8890311"/>
          </a:xfrm>
          <a:prstGeom prst="rect">
            <a:avLst/>
          </a:prstGeom>
          <a:solidFill>
            <a:srgbClr val="EBEBEB"/>
          </a:solidFill>
          <a:ln w="12700">
            <a:miter lim="400000"/>
          </a:ln>
        </p:spPr>
        <p:txBody>
          <a:bodyPr lIns="304800" tIns="304800" rIns="304800" bIns="304800"/>
          <a:lstStyle/>
          <a:p>
            <a:pPr algn="l" defTabSz="547687">
              <a:lnSpc>
                <a:spcPts val="2600"/>
              </a:lnSpc>
              <a:spcBef>
                <a:spcPts val="1200"/>
              </a:spcBef>
              <a:defRPr sz="2000" spc="0">
                <a:solidFill>
                  <a:srgbClr val="1E212A"/>
                </a:solidFill>
                <a:latin typeface="Graphik Light"/>
                <a:ea typeface="Graphik Light"/>
                <a:cs typeface="Graphik Light"/>
                <a:sym typeface="Graphik Light"/>
              </a:defRPr>
            </a:pPr>
            <a:endParaRPr/>
          </a:p>
        </p:txBody>
      </p:sp>
      <p:sp>
        <p:nvSpPr>
          <p:cNvPr id="279" name="Rechteck"/>
          <p:cNvSpPr/>
          <p:nvPr/>
        </p:nvSpPr>
        <p:spPr>
          <a:xfrm>
            <a:off x="0" y="0"/>
            <a:ext cx="1502892" cy="13716001"/>
          </a:xfrm>
          <a:prstGeom prst="rect">
            <a:avLst/>
          </a:prstGeom>
          <a:solidFill>
            <a:srgbClr val="FF6A00"/>
          </a:solidFill>
          <a:ln w="12700">
            <a:miter lim="400000"/>
          </a:ln>
        </p:spPr>
        <p:txBody>
          <a:bodyPr lIns="50800" tIns="50800" rIns="50800" bIns="50800" anchor="ctr"/>
          <a:lstStyle/>
          <a:p>
            <a:pPr defTabSz="825500">
              <a:defRPr sz="3200">
                <a:solidFill>
                  <a:srgbClr val="FF6A00"/>
                </a:solidFill>
                <a:latin typeface="Helvetica Neue Medium"/>
                <a:ea typeface="Helvetica Neue Medium"/>
                <a:cs typeface="Helvetica Neue Medium"/>
                <a:sym typeface="Helvetica Neue Medium"/>
              </a:defRPr>
            </a:pPr>
            <a:endParaRPr/>
          </a:p>
        </p:txBody>
      </p:sp>
      <p:sp>
        <p:nvSpPr>
          <p:cNvPr id="280" name="Bildquellen"/>
          <p:cNvSpPr/>
          <p:nvPr/>
        </p:nvSpPr>
        <p:spPr>
          <a:xfrm rot="16200000">
            <a:off x="-3130522" y="8885014"/>
            <a:ext cx="7763936" cy="74456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5400"/>
              </a:lnSpc>
              <a:spcBef>
                <a:spcPts val="3600"/>
              </a:spcBef>
              <a:tabLst>
                <a:tab pos="342900" algn="l"/>
                <a:tab pos="698500" algn="l"/>
                <a:tab pos="1066800" algn="l"/>
                <a:tab pos="1409700" algn="l"/>
                <a:tab pos="1765300" algn="l"/>
                <a:tab pos="2133600" algn="l"/>
                <a:tab pos="2476500" algn="l"/>
                <a:tab pos="2832100" algn="l"/>
                <a:tab pos="3200400" algn="l"/>
                <a:tab pos="3543300" algn="l"/>
                <a:tab pos="3898900" algn="l"/>
                <a:tab pos="4267200" algn="l"/>
              </a:tabLst>
              <a:defRPr sz="3600" b="1" spc="-36">
                <a:solidFill>
                  <a:srgbClr val="FFFFFF"/>
                </a:solidFill>
                <a:latin typeface="+mn-lt"/>
                <a:ea typeface="+mn-ea"/>
                <a:cs typeface="+mn-cs"/>
                <a:sym typeface="Helvetica"/>
              </a:defRPr>
            </a:lvl1pPr>
          </a:lstStyle>
          <a:p>
            <a:r>
              <a:t>Bildquellen</a:t>
            </a: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 Erklärbär">
    <p:spTree>
      <p:nvGrpSpPr>
        <p:cNvPr id="1" name=""/>
        <p:cNvGrpSpPr/>
        <p:nvPr/>
      </p:nvGrpSpPr>
      <p:grpSpPr>
        <a:xfrm>
          <a:off x="0" y="0"/>
          <a:ext cx="0" cy="0"/>
          <a:chOff x="0" y="0"/>
          <a:chExt cx="0" cy="0"/>
        </a:xfrm>
      </p:grpSpPr>
      <p:sp>
        <p:nvSpPr>
          <p:cNvPr id="287" name="Foliennummer"/>
          <p:cNvSpPr>
            <a:spLocks noGrp="1"/>
          </p:cNvSpPr>
          <p:nvPr>
            <p:ph type="sldNum" sz="quarter" idx="2"/>
          </p:nvPr>
        </p:nvSpPr>
        <p:spPr>
          <a:prstGeom prst="rect">
            <a:avLst/>
          </a:prstGeom>
        </p:spPr>
        <p:txBody>
          <a:bodyPr/>
          <a:lstStyle/>
          <a:p>
            <a:fld id="{86CB4B4D-7CA3-9044-876B-883B54F8677D}" type="slidenum">
              <a:t>‹Nr.›</a:t>
            </a:fld>
            <a:endParaRPr/>
          </a:p>
        </p:txBody>
      </p:sp>
      <p:sp>
        <p:nvSpPr>
          <p:cNvPr id="288"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sp>
        <p:nvSpPr>
          <p:cNvPr id="289" name="Bild"/>
          <p:cNvSpPr>
            <a:spLocks noGrp="1"/>
          </p:cNvSpPr>
          <p:nvPr>
            <p:ph type="pic" sz="quarter" idx="21"/>
          </p:nvPr>
        </p:nvSpPr>
        <p:spPr>
          <a:xfrm>
            <a:off x="9525" y="-1221718"/>
            <a:ext cx="24384000" cy="690651"/>
          </a:xfrm>
          <a:prstGeom prst="rect">
            <a:avLst/>
          </a:prstGeom>
          <a:ln w="12700"/>
        </p:spPr>
        <p:txBody>
          <a:bodyPr lIns="91439" tIns="45719" rIns="91439" bIns="45719"/>
          <a:lstStyle/>
          <a:p>
            <a:endParaRPr/>
          </a:p>
        </p:txBody>
      </p:sp>
      <p:sp>
        <p:nvSpPr>
          <p:cNvPr id="290" name="DMS innovationszirkel"/>
          <p:cNvSpPr/>
          <p:nvPr/>
        </p:nvSpPr>
        <p:spPr>
          <a:xfrm>
            <a:off x="1822952" y="12954950"/>
            <a:ext cx="11219948"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sp>
        <p:nvSpPr>
          <p:cNvPr id="291" name="Rechteck"/>
          <p:cNvSpPr/>
          <p:nvPr/>
        </p:nvSpPr>
        <p:spPr>
          <a:xfrm>
            <a:off x="0" y="0"/>
            <a:ext cx="1502892" cy="13716001"/>
          </a:xfrm>
          <a:prstGeom prst="rect">
            <a:avLst/>
          </a:prstGeom>
          <a:solidFill>
            <a:srgbClr val="D80078"/>
          </a:solidFill>
          <a:ln w="12700">
            <a:miter lim="400000"/>
          </a:ln>
        </p:spPr>
        <p:txBody>
          <a:bodyPr lIns="50800" tIns="50800" rIns="50800" bIns="50800" anchor="ctr"/>
          <a:lstStyle/>
          <a:p>
            <a:pPr defTabSz="825500">
              <a:defRPr sz="3200">
                <a:solidFill>
                  <a:srgbClr val="D80078"/>
                </a:solidFill>
                <a:latin typeface="Helvetica Neue Medium"/>
                <a:ea typeface="Helvetica Neue Medium"/>
                <a:cs typeface="Helvetica Neue Medium"/>
                <a:sym typeface="Helvetica Neue Medium"/>
              </a:defRPr>
            </a:pPr>
            <a:endParaRPr/>
          </a:p>
        </p:txBody>
      </p:sp>
      <p:sp>
        <p:nvSpPr>
          <p:cNvPr id="292" name="Erklärung"/>
          <p:cNvSpPr/>
          <p:nvPr/>
        </p:nvSpPr>
        <p:spPr>
          <a:xfrm rot="16200000">
            <a:off x="-5513023" y="6603387"/>
            <a:ext cx="12428063" cy="64368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5400"/>
              </a:lnSpc>
              <a:spcBef>
                <a:spcPts val="3600"/>
              </a:spcBef>
              <a:tabLst>
                <a:tab pos="342900" algn="l"/>
                <a:tab pos="698500" algn="l"/>
                <a:tab pos="1066800" algn="l"/>
                <a:tab pos="1409700" algn="l"/>
                <a:tab pos="1765300" algn="l"/>
                <a:tab pos="2133600" algn="l"/>
                <a:tab pos="2476500" algn="l"/>
                <a:tab pos="2832100" algn="l"/>
                <a:tab pos="3200400" algn="l"/>
                <a:tab pos="3543300" algn="l"/>
                <a:tab pos="3898900" algn="l"/>
                <a:tab pos="4267200" algn="l"/>
              </a:tabLst>
              <a:defRPr sz="3600" b="1" spc="-36">
                <a:solidFill>
                  <a:srgbClr val="FFFFFF"/>
                </a:solidFill>
                <a:latin typeface="+mn-lt"/>
                <a:ea typeface="+mn-ea"/>
                <a:cs typeface="+mn-cs"/>
                <a:sym typeface="Helvetica"/>
              </a:defRPr>
            </a:lvl1pPr>
          </a:lstStyle>
          <a:p>
            <a:r>
              <a:t>Erklärung</a:t>
            </a:r>
          </a:p>
        </p:txBody>
      </p:sp>
      <p:sp>
        <p:nvSpPr>
          <p:cNvPr id="293" name="Titeltext"/>
          <p:cNvSpPr>
            <a:spLocks noGrp="1"/>
          </p:cNvSpPr>
          <p:nvPr>
            <p:ph type="body" sz="quarter" idx="22"/>
          </p:nvPr>
        </p:nvSpPr>
        <p:spPr>
          <a:xfrm>
            <a:off x="12159344" y="711200"/>
            <a:ext cx="21835242" cy="1371601"/>
          </a:xfrm>
          <a:prstGeom prst="rect">
            <a:avLst/>
          </a:prstGeom>
        </p:spPr>
        <p:txBody>
          <a:bodyPr/>
          <a:lstStyle>
            <a:lvl1pPr defTabSz="457200">
              <a:lnSpc>
                <a:spcPts val="5400"/>
              </a:lnSpc>
              <a:spcBef>
                <a:spcPts val="3600"/>
              </a:spcBef>
              <a:tabLst>
                <a:tab pos="342900" algn="l"/>
                <a:tab pos="698500" algn="l"/>
                <a:tab pos="1066800" algn="l"/>
                <a:tab pos="1409700" algn="l"/>
                <a:tab pos="1765300" algn="l"/>
                <a:tab pos="2133600" algn="l"/>
                <a:tab pos="2476500" algn="l"/>
                <a:tab pos="2832100" algn="l"/>
                <a:tab pos="3200400" algn="l"/>
                <a:tab pos="3543300" algn="l"/>
                <a:tab pos="3898900" algn="l"/>
                <a:tab pos="4267200" algn="l"/>
              </a:tabLst>
              <a:defRPr sz="4800" b="1" spc="-48">
                <a:solidFill>
                  <a:srgbClr val="0D0409"/>
                </a:solidFill>
              </a:defRPr>
            </a:lvl1pPr>
          </a:lstStyle>
          <a:p>
            <a:r>
              <a:t>Titeltext</a:t>
            </a:r>
          </a:p>
        </p:txBody>
      </p:sp>
      <p:sp>
        <p:nvSpPr>
          <p:cNvPr id="294" name="Titeltext"/>
          <p:cNvSpPr>
            <a:spLocks noGrp="1"/>
          </p:cNvSpPr>
          <p:nvPr>
            <p:ph type="body" sz="half" idx="23"/>
          </p:nvPr>
        </p:nvSpPr>
        <p:spPr>
          <a:xfrm>
            <a:off x="12159344" y="5615913"/>
            <a:ext cx="11406165" cy="6673929"/>
          </a:xfrm>
          <a:prstGeom prst="rect">
            <a:avLst/>
          </a:prstGeom>
        </p:spPr>
        <p:txBody>
          <a:bodyPr/>
          <a:lstStyle>
            <a:lvl1pPr defTabSz="457200">
              <a:lnSpc>
                <a:spcPts val="5400"/>
              </a:lnSpc>
              <a:spcBef>
                <a:spcPts val="3600"/>
              </a:spcBef>
              <a:tabLst>
                <a:tab pos="342900" algn="l"/>
                <a:tab pos="698500" algn="l"/>
                <a:tab pos="1066800" algn="l"/>
                <a:tab pos="1409700" algn="l"/>
                <a:tab pos="1765300" algn="l"/>
                <a:tab pos="2133600" algn="l"/>
                <a:tab pos="2476500" algn="l"/>
                <a:tab pos="2832100" algn="l"/>
                <a:tab pos="3200400" algn="l"/>
                <a:tab pos="3543300" algn="l"/>
                <a:tab pos="3898900" algn="l"/>
                <a:tab pos="4267200" algn="l"/>
              </a:tabLst>
              <a:defRPr sz="2500" spc="-25">
                <a:solidFill>
                  <a:srgbClr val="0D0409"/>
                </a:solidFill>
              </a:defRPr>
            </a:lvl1pPr>
          </a:lstStyle>
          <a:p>
            <a:r>
              <a:t>Titeltext</a:t>
            </a:r>
          </a:p>
        </p:txBody>
      </p:sp>
      <p:sp>
        <p:nvSpPr>
          <p:cNvPr id="295" name="Bild"/>
          <p:cNvSpPr>
            <a:spLocks noGrp="1"/>
          </p:cNvSpPr>
          <p:nvPr>
            <p:ph type="pic" sz="quarter" idx="24"/>
          </p:nvPr>
        </p:nvSpPr>
        <p:spPr>
          <a:xfrm>
            <a:off x="12159344" y="4447513"/>
            <a:ext cx="1072612" cy="1072611"/>
          </a:xfrm>
          <a:prstGeom prst="rect">
            <a:avLst/>
          </a:prstGeom>
          <a:ln w="12700"/>
        </p:spPr>
        <p:txBody>
          <a:bodyPr lIns="91439" tIns="45719" rIns="91439" bIns="45719"/>
          <a:lstStyle/>
          <a:p>
            <a:endParaRPr/>
          </a:p>
        </p:txBody>
      </p:sp>
      <p:sp>
        <p:nvSpPr>
          <p:cNvPr id="296" name="Titeltext"/>
          <p:cNvSpPr>
            <a:spLocks noGrp="1"/>
          </p:cNvSpPr>
          <p:nvPr>
            <p:ph type="body" sz="quarter" idx="25"/>
          </p:nvPr>
        </p:nvSpPr>
        <p:spPr>
          <a:xfrm>
            <a:off x="12159344" y="2540000"/>
            <a:ext cx="11406165" cy="1072611"/>
          </a:xfrm>
          <a:prstGeom prst="rect">
            <a:avLst/>
          </a:prstGeom>
        </p:spPr>
        <p:txBody>
          <a:bodyPr/>
          <a:lstStyle>
            <a:lvl1pPr defTabSz="457200">
              <a:lnSpc>
                <a:spcPts val="5400"/>
              </a:lnSpc>
              <a:spcBef>
                <a:spcPts val="3600"/>
              </a:spcBef>
              <a:tabLst>
                <a:tab pos="342900" algn="l"/>
                <a:tab pos="698500" algn="l"/>
                <a:tab pos="1066800" algn="l"/>
                <a:tab pos="1409700" algn="l"/>
                <a:tab pos="1765300" algn="l"/>
                <a:tab pos="2133600" algn="l"/>
                <a:tab pos="2476500" algn="l"/>
                <a:tab pos="2832100" algn="l"/>
                <a:tab pos="3200400" algn="l"/>
                <a:tab pos="3543300" algn="l"/>
                <a:tab pos="3898900" algn="l"/>
                <a:tab pos="4267200" algn="l"/>
              </a:tabLst>
              <a:defRPr sz="2500" i="1" spc="-25">
                <a:solidFill>
                  <a:srgbClr val="0D0409"/>
                </a:solidFill>
              </a:defRPr>
            </a:lvl1pPr>
          </a:lstStyle>
          <a:p>
            <a:r>
              <a:t>Titeltext</a:t>
            </a:r>
          </a:p>
        </p:txBody>
      </p:sp>
      <p:sp>
        <p:nvSpPr>
          <p:cNvPr id="297" name="Bild"/>
          <p:cNvSpPr>
            <a:spLocks noGrp="1"/>
          </p:cNvSpPr>
          <p:nvPr>
            <p:ph type="pic" sz="quarter" idx="26"/>
          </p:nvPr>
        </p:nvSpPr>
        <p:spPr>
          <a:xfrm>
            <a:off x="3074877" y="7897753"/>
            <a:ext cx="7810795" cy="4392089"/>
          </a:xfrm>
          <a:prstGeom prst="rect">
            <a:avLst/>
          </a:prstGeom>
          <a:ln w="12700"/>
        </p:spPr>
        <p:txBody>
          <a:bodyPr lIns="91439" tIns="45719" rIns="91439" bIns="45719"/>
          <a:lstStyle/>
          <a:p>
            <a:endParaRPr/>
          </a:p>
        </p:txBody>
      </p:sp>
      <p:sp>
        <p:nvSpPr>
          <p:cNvPr id="298" name="Bild"/>
          <p:cNvSpPr>
            <a:spLocks noGrp="1"/>
          </p:cNvSpPr>
          <p:nvPr>
            <p:ph type="pic" sz="quarter" idx="27"/>
          </p:nvPr>
        </p:nvSpPr>
        <p:spPr>
          <a:xfrm>
            <a:off x="3094992" y="2540000"/>
            <a:ext cx="7810795" cy="4392089"/>
          </a:xfrm>
          <a:prstGeom prst="rect">
            <a:avLst/>
          </a:prstGeom>
          <a:ln w="12700"/>
        </p:spPr>
        <p:txBody>
          <a:bodyPr lIns="91439" tIns="45719" rIns="91439" bIns="45719"/>
          <a:lstStyle/>
          <a:p>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Leer">
    <p:spTree>
      <p:nvGrpSpPr>
        <p:cNvPr id="1" name=""/>
        <p:cNvGrpSpPr/>
        <p:nvPr/>
      </p:nvGrpSpPr>
      <p:grpSpPr>
        <a:xfrm>
          <a:off x="0" y="0"/>
          <a:ext cx="0" cy="0"/>
          <a:chOff x="0" y="0"/>
          <a:chExt cx="0" cy="0"/>
        </a:xfrm>
      </p:grpSpPr>
      <p:sp>
        <p:nvSpPr>
          <p:cNvPr id="305" name="Foliennummer"/>
          <p:cNvSpPr txBox="1">
            <a:spLocks noGrp="1"/>
          </p:cNvSpPr>
          <p:nvPr>
            <p:ph type="sldNum" sz="quarter" idx="2"/>
          </p:nvPr>
        </p:nvSpPr>
        <p:spPr>
          <a:xfrm>
            <a:off x="12001499" y="13080999"/>
            <a:ext cx="368505" cy="374600"/>
          </a:xfrm>
          <a:prstGeom prst="rect">
            <a:avLst/>
          </a:prstGeom>
          <a:ln w="12700"/>
        </p:spPr>
        <p:txBody>
          <a:bodyPr lIns="50800" tIns="50800" rIns="50800" bIns="50800" anchor="b"/>
          <a:lstStyle>
            <a:lvl1pPr algn="ctr" defTabSz="584200">
              <a:lnSpc>
                <a:spcPct val="100000"/>
              </a:lnSpc>
              <a:defRPr sz="1800">
                <a:solidFill>
                  <a:srgbClr val="000000"/>
                </a:solidFill>
                <a:latin typeface="Helvetica Neue"/>
                <a:ea typeface="Helvetica Neue"/>
                <a:cs typeface="Helvetica Neue"/>
                <a:sym typeface="Helvetica Neue"/>
              </a:defRPr>
            </a:lvl1pPr>
          </a:lstStyle>
          <a:p>
            <a:fld id="{86CB4B4D-7CA3-9044-876B-883B54F8677D}" type="slidenum">
              <a:t>‹Nr.›</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Kapitel">
    <p:bg>
      <p:bgPr>
        <a:solidFill>
          <a:srgbClr val="535E7C"/>
        </a:solidFill>
        <a:effectLst/>
      </p:bgPr>
    </p:bg>
    <p:spTree>
      <p:nvGrpSpPr>
        <p:cNvPr id="1" name=""/>
        <p:cNvGrpSpPr/>
        <p:nvPr/>
      </p:nvGrpSpPr>
      <p:grpSpPr>
        <a:xfrm>
          <a:off x="0" y="0"/>
          <a:ext cx="0" cy="0"/>
          <a:chOff x="0" y="0"/>
          <a:chExt cx="0" cy="0"/>
        </a:xfrm>
      </p:grpSpPr>
      <p:sp>
        <p:nvSpPr>
          <p:cNvPr id="312" name="Dreieck"/>
          <p:cNvSpPr/>
          <p:nvPr/>
        </p:nvSpPr>
        <p:spPr>
          <a:xfrm rot="16200000">
            <a:off x="21129049" y="1218390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13" name="Kreis"/>
          <p:cNvSpPr/>
          <p:nvPr/>
        </p:nvSpPr>
        <p:spPr>
          <a:xfrm rot="16200000">
            <a:off x="21130770" y="1105373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14" name="Dreieck"/>
          <p:cNvSpPr/>
          <p:nvPr/>
        </p:nvSpPr>
        <p:spPr>
          <a:xfrm rot="16200000">
            <a:off x="21129049" y="992012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15" name="Kreis"/>
          <p:cNvSpPr/>
          <p:nvPr/>
        </p:nvSpPr>
        <p:spPr>
          <a:xfrm rot="16200000">
            <a:off x="21130770" y="8789951"/>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16" name="Dreieck"/>
          <p:cNvSpPr/>
          <p:nvPr/>
        </p:nvSpPr>
        <p:spPr>
          <a:xfrm rot="16200000">
            <a:off x="21907695" y="11617100"/>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17" name="Kreis"/>
          <p:cNvSpPr/>
          <p:nvPr/>
        </p:nvSpPr>
        <p:spPr>
          <a:xfrm rot="16200000">
            <a:off x="21909416" y="10486930"/>
            <a:ext cx="472848"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18" name="Dreieck"/>
          <p:cNvSpPr/>
          <p:nvPr/>
        </p:nvSpPr>
        <p:spPr>
          <a:xfrm rot="16200000">
            <a:off x="21907695" y="935331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19" name="Kreis"/>
          <p:cNvSpPr/>
          <p:nvPr/>
        </p:nvSpPr>
        <p:spPr>
          <a:xfrm rot="16200000">
            <a:off x="21909416" y="8223146"/>
            <a:ext cx="472848"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20" name="Dreieck"/>
          <p:cNvSpPr/>
          <p:nvPr/>
        </p:nvSpPr>
        <p:spPr>
          <a:xfrm rot="16200000">
            <a:off x="22694934" y="1218390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21" name="Kreis"/>
          <p:cNvSpPr/>
          <p:nvPr/>
        </p:nvSpPr>
        <p:spPr>
          <a:xfrm rot="16200000">
            <a:off x="22696654" y="1105373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22" name="Dreieck"/>
          <p:cNvSpPr/>
          <p:nvPr/>
        </p:nvSpPr>
        <p:spPr>
          <a:xfrm rot="16200000">
            <a:off x="22694934" y="992012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23" name="Kreis"/>
          <p:cNvSpPr/>
          <p:nvPr/>
        </p:nvSpPr>
        <p:spPr>
          <a:xfrm rot="16200000">
            <a:off x="22696654" y="8789951"/>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24" name="Dreieck"/>
          <p:cNvSpPr/>
          <p:nvPr/>
        </p:nvSpPr>
        <p:spPr>
          <a:xfrm rot="16200000">
            <a:off x="23473578" y="11617100"/>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25" name="Kreis"/>
          <p:cNvSpPr/>
          <p:nvPr/>
        </p:nvSpPr>
        <p:spPr>
          <a:xfrm rot="16200000">
            <a:off x="23475298" y="1048693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26" name="Dreieck"/>
          <p:cNvSpPr/>
          <p:nvPr/>
        </p:nvSpPr>
        <p:spPr>
          <a:xfrm rot="16200000">
            <a:off x="23473578" y="935331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27" name="Kreis"/>
          <p:cNvSpPr/>
          <p:nvPr/>
        </p:nvSpPr>
        <p:spPr>
          <a:xfrm rot="16200000">
            <a:off x="23475298" y="822314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28" name="Dreieck"/>
          <p:cNvSpPr/>
          <p:nvPr/>
        </p:nvSpPr>
        <p:spPr>
          <a:xfrm rot="16200000">
            <a:off x="24260816" y="1218390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29" name="Kreis"/>
          <p:cNvSpPr/>
          <p:nvPr/>
        </p:nvSpPr>
        <p:spPr>
          <a:xfrm rot="16200000">
            <a:off x="24262537" y="1105373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0" name="Dreieck"/>
          <p:cNvSpPr/>
          <p:nvPr/>
        </p:nvSpPr>
        <p:spPr>
          <a:xfrm rot="16200000">
            <a:off x="24260816" y="992012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1" name="Kreis"/>
          <p:cNvSpPr/>
          <p:nvPr/>
        </p:nvSpPr>
        <p:spPr>
          <a:xfrm rot="16200000">
            <a:off x="24262537" y="8789951"/>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2" name="Dreieck"/>
          <p:cNvSpPr/>
          <p:nvPr/>
        </p:nvSpPr>
        <p:spPr>
          <a:xfrm rot="16200000">
            <a:off x="25039463" y="11617100"/>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3" name="Kreis"/>
          <p:cNvSpPr/>
          <p:nvPr/>
        </p:nvSpPr>
        <p:spPr>
          <a:xfrm rot="16200000">
            <a:off x="25041183" y="10486930"/>
            <a:ext cx="472848"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4" name="Dreieck"/>
          <p:cNvSpPr/>
          <p:nvPr/>
        </p:nvSpPr>
        <p:spPr>
          <a:xfrm rot="16200000">
            <a:off x="25039463" y="935331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5" name="Kreis"/>
          <p:cNvSpPr/>
          <p:nvPr/>
        </p:nvSpPr>
        <p:spPr>
          <a:xfrm rot="16200000">
            <a:off x="25041183" y="8223146"/>
            <a:ext cx="472848"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6" name="Dreieck"/>
          <p:cNvSpPr/>
          <p:nvPr/>
        </p:nvSpPr>
        <p:spPr>
          <a:xfrm rot="16200000">
            <a:off x="25826699" y="1218390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7" name="Kreis"/>
          <p:cNvSpPr/>
          <p:nvPr/>
        </p:nvSpPr>
        <p:spPr>
          <a:xfrm rot="16200000">
            <a:off x="25828420" y="1105373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8" name="Dreieck"/>
          <p:cNvSpPr/>
          <p:nvPr/>
        </p:nvSpPr>
        <p:spPr>
          <a:xfrm rot="16200000">
            <a:off x="25826699" y="992012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9" name="Kreis"/>
          <p:cNvSpPr/>
          <p:nvPr/>
        </p:nvSpPr>
        <p:spPr>
          <a:xfrm rot="16200000">
            <a:off x="25828420" y="8789951"/>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40" name="Dreieck"/>
          <p:cNvSpPr/>
          <p:nvPr/>
        </p:nvSpPr>
        <p:spPr>
          <a:xfrm rot="16200000">
            <a:off x="26605346" y="11617100"/>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41" name="Kreis"/>
          <p:cNvSpPr/>
          <p:nvPr/>
        </p:nvSpPr>
        <p:spPr>
          <a:xfrm rot="16200000">
            <a:off x="26607067" y="1048693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42" name="Dreieck"/>
          <p:cNvSpPr/>
          <p:nvPr/>
        </p:nvSpPr>
        <p:spPr>
          <a:xfrm rot="16200000">
            <a:off x="26605346" y="935331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43" name="Kreis"/>
          <p:cNvSpPr/>
          <p:nvPr/>
        </p:nvSpPr>
        <p:spPr>
          <a:xfrm rot="16200000">
            <a:off x="26607067" y="822314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44" name="Dreieck"/>
          <p:cNvSpPr/>
          <p:nvPr/>
        </p:nvSpPr>
        <p:spPr>
          <a:xfrm rot="16200000">
            <a:off x="21167811" y="1669210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45" name="Kreis"/>
          <p:cNvSpPr/>
          <p:nvPr/>
        </p:nvSpPr>
        <p:spPr>
          <a:xfrm rot="16200000">
            <a:off x="21169532" y="15561938"/>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46" name="Dreieck"/>
          <p:cNvSpPr/>
          <p:nvPr/>
        </p:nvSpPr>
        <p:spPr>
          <a:xfrm rot="16200000">
            <a:off x="21167811" y="1442832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47" name="Kreis"/>
          <p:cNvSpPr/>
          <p:nvPr/>
        </p:nvSpPr>
        <p:spPr>
          <a:xfrm rot="16200000">
            <a:off x="21169532" y="13298155"/>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48" name="Dreieck"/>
          <p:cNvSpPr/>
          <p:nvPr/>
        </p:nvSpPr>
        <p:spPr>
          <a:xfrm rot="16200000">
            <a:off x="21946460" y="16125304"/>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49" name="Kreis"/>
          <p:cNvSpPr/>
          <p:nvPr/>
        </p:nvSpPr>
        <p:spPr>
          <a:xfrm rot="16200000">
            <a:off x="21948181" y="14995132"/>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50" name="Dreieck"/>
          <p:cNvSpPr/>
          <p:nvPr/>
        </p:nvSpPr>
        <p:spPr>
          <a:xfrm rot="16200000">
            <a:off x="21946460" y="1386151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51" name="Kreis"/>
          <p:cNvSpPr/>
          <p:nvPr/>
        </p:nvSpPr>
        <p:spPr>
          <a:xfrm rot="16200000">
            <a:off x="21948181" y="12731348"/>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52" name="Dreieck"/>
          <p:cNvSpPr/>
          <p:nvPr/>
        </p:nvSpPr>
        <p:spPr>
          <a:xfrm rot="16200000">
            <a:off x="22733696" y="1669210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53" name="Kreis"/>
          <p:cNvSpPr/>
          <p:nvPr/>
        </p:nvSpPr>
        <p:spPr>
          <a:xfrm rot="16200000">
            <a:off x="22735416" y="15561938"/>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54" name="Dreieck"/>
          <p:cNvSpPr/>
          <p:nvPr/>
        </p:nvSpPr>
        <p:spPr>
          <a:xfrm rot="16200000">
            <a:off x="22733696" y="1442832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55" name="Kreis"/>
          <p:cNvSpPr/>
          <p:nvPr/>
        </p:nvSpPr>
        <p:spPr>
          <a:xfrm rot="16200000">
            <a:off x="22735416" y="13298155"/>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56" name="Dreieck"/>
          <p:cNvSpPr/>
          <p:nvPr/>
        </p:nvSpPr>
        <p:spPr>
          <a:xfrm rot="16200000">
            <a:off x="23512344" y="16125304"/>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57" name="Kreis"/>
          <p:cNvSpPr/>
          <p:nvPr/>
        </p:nvSpPr>
        <p:spPr>
          <a:xfrm rot="16200000">
            <a:off x="23514065" y="14995132"/>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58" name="Dreieck"/>
          <p:cNvSpPr/>
          <p:nvPr/>
        </p:nvSpPr>
        <p:spPr>
          <a:xfrm rot="16200000">
            <a:off x="23512344" y="1386151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59" name="Kreis"/>
          <p:cNvSpPr/>
          <p:nvPr/>
        </p:nvSpPr>
        <p:spPr>
          <a:xfrm rot="16200000">
            <a:off x="23514065" y="12731348"/>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60" name="Dreieck"/>
          <p:cNvSpPr/>
          <p:nvPr/>
        </p:nvSpPr>
        <p:spPr>
          <a:xfrm rot="16200000">
            <a:off x="24299581" y="1669210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61" name="Kreis"/>
          <p:cNvSpPr/>
          <p:nvPr/>
        </p:nvSpPr>
        <p:spPr>
          <a:xfrm rot="16200000">
            <a:off x="24301301" y="15561938"/>
            <a:ext cx="472848"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62" name="Dreieck"/>
          <p:cNvSpPr/>
          <p:nvPr/>
        </p:nvSpPr>
        <p:spPr>
          <a:xfrm rot="16200000">
            <a:off x="24299581" y="1442832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63" name="Kreis"/>
          <p:cNvSpPr/>
          <p:nvPr/>
        </p:nvSpPr>
        <p:spPr>
          <a:xfrm rot="16200000">
            <a:off x="24301301" y="13298155"/>
            <a:ext cx="472848"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64" name="Dreieck"/>
          <p:cNvSpPr/>
          <p:nvPr/>
        </p:nvSpPr>
        <p:spPr>
          <a:xfrm rot="16200000">
            <a:off x="25078227" y="16125304"/>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65" name="Kreis"/>
          <p:cNvSpPr/>
          <p:nvPr/>
        </p:nvSpPr>
        <p:spPr>
          <a:xfrm rot="16200000">
            <a:off x="25079948" y="14995132"/>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66" name="Dreieck"/>
          <p:cNvSpPr/>
          <p:nvPr/>
        </p:nvSpPr>
        <p:spPr>
          <a:xfrm rot="16200000">
            <a:off x="25078227" y="1386151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67" name="Kreis"/>
          <p:cNvSpPr/>
          <p:nvPr/>
        </p:nvSpPr>
        <p:spPr>
          <a:xfrm rot="16200000">
            <a:off x="25079948" y="12731348"/>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68" name="Dreieck"/>
          <p:cNvSpPr/>
          <p:nvPr/>
        </p:nvSpPr>
        <p:spPr>
          <a:xfrm rot="16200000">
            <a:off x="25865466" y="1669210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69" name="Kreis"/>
          <p:cNvSpPr/>
          <p:nvPr/>
        </p:nvSpPr>
        <p:spPr>
          <a:xfrm rot="16200000">
            <a:off x="25867183" y="15561938"/>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0" name="Dreieck"/>
          <p:cNvSpPr/>
          <p:nvPr/>
        </p:nvSpPr>
        <p:spPr>
          <a:xfrm rot="16200000">
            <a:off x="25865466" y="1442832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1" name="Kreis"/>
          <p:cNvSpPr/>
          <p:nvPr/>
        </p:nvSpPr>
        <p:spPr>
          <a:xfrm rot="16200000">
            <a:off x="25867183" y="13298155"/>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2" name="Dreieck"/>
          <p:cNvSpPr/>
          <p:nvPr/>
        </p:nvSpPr>
        <p:spPr>
          <a:xfrm rot="16200000">
            <a:off x="26644110" y="16125304"/>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3" name="Kreis"/>
          <p:cNvSpPr/>
          <p:nvPr/>
        </p:nvSpPr>
        <p:spPr>
          <a:xfrm rot="16200000">
            <a:off x="26645830" y="14995132"/>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4" name="Dreieck"/>
          <p:cNvSpPr/>
          <p:nvPr/>
        </p:nvSpPr>
        <p:spPr>
          <a:xfrm rot="16200000">
            <a:off x="26644110" y="1386151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5" name="Kreis"/>
          <p:cNvSpPr/>
          <p:nvPr/>
        </p:nvSpPr>
        <p:spPr>
          <a:xfrm rot="16200000">
            <a:off x="26645830" y="12731348"/>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6" name="Dreieck"/>
          <p:cNvSpPr/>
          <p:nvPr/>
        </p:nvSpPr>
        <p:spPr>
          <a:xfrm rot="16200000">
            <a:off x="21052849" y="318153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7" name="Kreis"/>
          <p:cNvSpPr/>
          <p:nvPr/>
        </p:nvSpPr>
        <p:spPr>
          <a:xfrm rot="16200000">
            <a:off x="21054570" y="2051368"/>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8" name="Dreieck"/>
          <p:cNvSpPr/>
          <p:nvPr/>
        </p:nvSpPr>
        <p:spPr>
          <a:xfrm rot="16200000">
            <a:off x="21052849" y="91775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9" name="Kreis"/>
          <p:cNvSpPr/>
          <p:nvPr/>
        </p:nvSpPr>
        <p:spPr>
          <a:xfrm rot="16200000">
            <a:off x="21054570" y="-21241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80" name="Dreieck"/>
          <p:cNvSpPr/>
          <p:nvPr/>
        </p:nvSpPr>
        <p:spPr>
          <a:xfrm rot="16200000">
            <a:off x="21831495" y="261473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81" name="Kreis"/>
          <p:cNvSpPr/>
          <p:nvPr/>
        </p:nvSpPr>
        <p:spPr>
          <a:xfrm rot="16200000">
            <a:off x="21833216" y="1484562"/>
            <a:ext cx="472848"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82" name="Dreieck"/>
          <p:cNvSpPr/>
          <p:nvPr/>
        </p:nvSpPr>
        <p:spPr>
          <a:xfrm rot="16200000">
            <a:off x="21831495" y="35094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83" name="Kreis"/>
          <p:cNvSpPr/>
          <p:nvPr/>
        </p:nvSpPr>
        <p:spPr>
          <a:xfrm rot="16200000">
            <a:off x="21833216" y="-779221"/>
            <a:ext cx="472848"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84" name="Dreieck"/>
          <p:cNvSpPr/>
          <p:nvPr/>
        </p:nvSpPr>
        <p:spPr>
          <a:xfrm rot="16200000">
            <a:off x="22618734" y="318153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85" name="Kreis"/>
          <p:cNvSpPr/>
          <p:nvPr/>
        </p:nvSpPr>
        <p:spPr>
          <a:xfrm rot="16200000">
            <a:off x="22620454" y="2051368"/>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86" name="Dreieck"/>
          <p:cNvSpPr/>
          <p:nvPr/>
        </p:nvSpPr>
        <p:spPr>
          <a:xfrm rot="16200000">
            <a:off x="22618734" y="91775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87" name="Kreis"/>
          <p:cNvSpPr/>
          <p:nvPr/>
        </p:nvSpPr>
        <p:spPr>
          <a:xfrm rot="16200000">
            <a:off x="22620454" y="-21241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88" name="Dreieck"/>
          <p:cNvSpPr/>
          <p:nvPr/>
        </p:nvSpPr>
        <p:spPr>
          <a:xfrm rot="16200000">
            <a:off x="23397378" y="261473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89" name="Kreis"/>
          <p:cNvSpPr/>
          <p:nvPr/>
        </p:nvSpPr>
        <p:spPr>
          <a:xfrm rot="16200000">
            <a:off x="23399098" y="1484562"/>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90" name="Dreieck"/>
          <p:cNvSpPr/>
          <p:nvPr/>
        </p:nvSpPr>
        <p:spPr>
          <a:xfrm rot="16200000">
            <a:off x="23397378" y="35094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91" name="Kreis"/>
          <p:cNvSpPr/>
          <p:nvPr/>
        </p:nvSpPr>
        <p:spPr>
          <a:xfrm rot="16200000">
            <a:off x="23399098" y="-779221"/>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92" name="Dreieck"/>
          <p:cNvSpPr/>
          <p:nvPr/>
        </p:nvSpPr>
        <p:spPr>
          <a:xfrm rot="16200000">
            <a:off x="24184616" y="318153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93" name="Kreis"/>
          <p:cNvSpPr/>
          <p:nvPr/>
        </p:nvSpPr>
        <p:spPr>
          <a:xfrm rot="16200000">
            <a:off x="24186337" y="2051368"/>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94" name="Dreieck"/>
          <p:cNvSpPr/>
          <p:nvPr/>
        </p:nvSpPr>
        <p:spPr>
          <a:xfrm rot="16200000">
            <a:off x="24184616" y="91775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95" name="Kreis"/>
          <p:cNvSpPr/>
          <p:nvPr/>
        </p:nvSpPr>
        <p:spPr>
          <a:xfrm rot="16200000">
            <a:off x="24186337" y="-21241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96" name="Dreieck"/>
          <p:cNvSpPr/>
          <p:nvPr/>
        </p:nvSpPr>
        <p:spPr>
          <a:xfrm rot="16200000">
            <a:off x="24963263" y="261473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97" name="Kreis"/>
          <p:cNvSpPr/>
          <p:nvPr/>
        </p:nvSpPr>
        <p:spPr>
          <a:xfrm rot="16200000">
            <a:off x="24964983" y="1484562"/>
            <a:ext cx="472848"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98" name="Dreieck"/>
          <p:cNvSpPr/>
          <p:nvPr/>
        </p:nvSpPr>
        <p:spPr>
          <a:xfrm rot="16200000">
            <a:off x="24963263" y="35094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99" name="Kreis"/>
          <p:cNvSpPr/>
          <p:nvPr/>
        </p:nvSpPr>
        <p:spPr>
          <a:xfrm rot="16200000">
            <a:off x="24964983" y="-779221"/>
            <a:ext cx="472848"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0" name="Dreieck"/>
          <p:cNvSpPr/>
          <p:nvPr/>
        </p:nvSpPr>
        <p:spPr>
          <a:xfrm rot="16200000">
            <a:off x="25750499" y="318153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1" name="Kreis"/>
          <p:cNvSpPr/>
          <p:nvPr/>
        </p:nvSpPr>
        <p:spPr>
          <a:xfrm rot="16200000">
            <a:off x="25752220" y="2051368"/>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2" name="Dreieck"/>
          <p:cNvSpPr/>
          <p:nvPr/>
        </p:nvSpPr>
        <p:spPr>
          <a:xfrm rot="16200000">
            <a:off x="25750499" y="91775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3" name="Kreis"/>
          <p:cNvSpPr/>
          <p:nvPr/>
        </p:nvSpPr>
        <p:spPr>
          <a:xfrm rot="16200000">
            <a:off x="25752220" y="-21241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4" name="Dreieck"/>
          <p:cNvSpPr/>
          <p:nvPr/>
        </p:nvSpPr>
        <p:spPr>
          <a:xfrm rot="16200000">
            <a:off x="26529146" y="261473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5" name="Kreis"/>
          <p:cNvSpPr/>
          <p:nvPr/>
        </p:nvSpPr>
        <p:spPr>
          <a:xfrm rot="16200000">
            <a:off x="26530867" y="1484562"/>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6" name="Dreieck"/>
          <p:cNvSpPr/>
          <p:nvPr/>
        </p:nvSpPr>
        <p:spPr>
          <a:xfrm rot="16200000">
            <a:off x="26529146" y="35094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7" name="Kreis"/>
          <p:cNvSpPr/>
          <p:nvPr/>
        </p:nvSpPr>
        <p:spPr>
          <a:xfrm rot="16200000">
            <a:off x="26530867" y="-779221"/>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8" name="Dreieck"/>
          <p:cNvSpPr/>
          <p:nvPr/>
        </p:nvSpPr>
        <p:spPr>
          <a:xfrm rot="16200000">
            <a:off x="21091611" y="768974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9" name="Kreis"/>
          <p:cNvSpPr/>
          <p:nvPr/>
        </p:nvSpPr>
        <p:spPr>
          <a:xfrm rot="16200000">
            <a:off x="21093332" y="655957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10" name="Dreieck"/>
          <p:cNvSpPr/>
          <p:nvPr/>
        </p:nvSpPr>
        <p:spPr>
          <a:xfrm rot="16200000">
            <a:off x="21091611" y="5425957"/>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11" name="Kreis"/>
          <p:cNvSpPr/>
          <p:nvPr/>
        </p:nvSpPr>
        <p:spPr>
          <a:xfrm rot="16200000">
            <a:off x="21093332" y="4295787"/>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12" name="Dreieck"/>
          <p:cNvSpPr/>
          <p:nvPr/>
        </p:nvSpPr>
        <p:spPr>
          <a:xfrm rot="16200000">
            <a:off x="21870260" y="712293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13" name="Kreis"/>
          <p:cNvSpPr/>
          <p:nvPr/>
        </p:nvSpPr>
        <p:spPr>
          <a:xfrm rot="16200000">
            <a:off x="21871981" y="5992764"/>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14" name="Dreieck"/>
          <p:cNvSpPr/>
          <p:nvPr/>
        </p:nvSpPr>
        <p:spPr>
          <a:xfrm rot="16200000">
            <a:off x="21870260" y="485915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15" name="Kreis"/>
          <p:cNvSpPr/>
          <p:nvPr/>
        </p:nvSpPr>
        <p:spPr>
          <a:xfrm rot="16200000">
            <a:off x="21871981" y="372898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16" name="Dreieck"/>
          <p:cNvSpPr/>
          <p:nvPr/>
        </p:nvSpPr>
        <p:spPr>
          <a:xfrm rot="16200000">
            <a:off x="22657496" y="768974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17" name="Kreis"/>
          <p:cNvSpPr/>
          <p:nvPr/>
        </p:nvSpPr>
        <p:spPr>
          <a:xfrm rot="16200000">
            <a:off x="22659216" y="655957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18" name="Dreieck"/>
          <p:cNvSpPr/>
          <p:nvPr/>
        </p:nvSpPr>
        <p:spPr>
          <a:xfrm rot="16200000">
            <a:off x="22657496" y="5425957"/>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19" name="Kreis"/>
          <p:cNvSpPr/>
          <p:nvPr/>
        </p:nvSpPr>
        <p:spPr>
          <a:xfrm rot="16200000">
            <a:off x="22659216" y="4295787"/>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20" name="Dreieck"/>
          <p:cNvSpPr/>
          <p:nvPr/>
        </p:nvSpPr>
        <p:spPr>
          <a:xfrm rot="16200000">
            <a:off x="23436144" y="712293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21" name="Kreis"/>
          <p:cNvSpPr/>
          <p:nvPr/>
        </p:nvSpPr>
        <p:spPr>
          <a:xfrm rot="16200000">
            <a:off x="23437865" y="5992764"/>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22" name="Dreieck"/>
          <p:cNvSpPr/>
          <p:nvPr/>
        </p:nvSpPr>
        <p:spPr>
          <a:xfrm rot="16200000">
            <a:off x="23436144" y="485915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23" name="Kreis"/>
          <p:cNvSpPr/>
          <p:nvPr/>
        </p:nvSpPr>
        <p:spPr>
          <a:xfrm rot="16200000">
            <a:off x="23437865" y="372898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24" name="Dreieck"/>
          <p:cNvSpPr/>
          <p:nvPr/>
        </p:nvSpPr>
        <p:spPr>
          <a:xfrm rot="16200000">
            <a:off x="24223381" y="768974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25" name="Kreis"/>
          <p:cNvSpPr/>
          <p:nvPr/>
        </p:nvSpPr>
        <p:spPr>
          <a:xfrm rot="16200000">
            <a:off x="24225101" y="6559570"/>
            <a:ext cx="472848"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26" name="Dreieck"/>
          <p:cNvSpPr/>
          <p:nvPr/>
        </p:nvSpPr>
        <p:spPr>
          <a:xfrm rot="16200000">
            <a:off x="24223381" y="5425957"/>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27" name="Kreis"/>
          <p:cNvSpPr/>
          <p:nvPr/>
        </p:nvSpPr>
        <p:spPr>
          <a:xfrm rot="16200000">
            <a:off x="24225101" y="4295787"/>
            <a:ext cx="472848"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28" name="Dreieck"/>
          <p:cNvSpPr/>
          <p:nvPr/>
        </p:nvSpPr>
        <p:spPr>
          <a:xfrm rot="16200000">
            <a:off x="25002027" y="712293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29" name="Kreis"/>
          <p:cNvSpPr/>
          <p:nvPr/>
        </p:nvSpPr>
        <p:spPr>
          <a:xfrm rot="16200000">
            <a:off x="25003748" y="5992764"/>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0" name="Dreieck"/>
          <p:cNvSpPr/>
          <p:nvPr/>
        </p:nvSpPr>
        <p:spPr>
          <a:xfrm rot="16200000">
            <a:off x="25002027" y="485915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1" name="Kreis"/>
          <p:cNvSpPr/>
          <p:nvPr/>
        </p:nvSpPr>
        <p:spPr>
          <a:xfrm rot="16200000">
            <a:off x="25003748" y="372898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2" name="Dreieck"/>
          <p:cNvSpPr/>
          <p:nvPr/>
        </p:nvSpPr>
        <p:spPr>
          <a:xfrm rot="16200000">
            <a:off x="25789266" y="768974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3" name="Kreis"/>
          <p:cNvSpPr/>
          <p:nvPr/>
        </p:nvSpPr>
        <p:spPr>
          <a:xfrm rot="16200000">
            <a:off x="25790983" y="655957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4" name="Dreieck"/>
          <p:cNvSpPr/>
          <p:nvPr/>
        </p:nvSpPr>
        <p:spPr>
          <a:xfrm rot="16200000">
            <a:off x="25789266" y="5425957"/>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5" name="Kreis"/>
          <p:cNvSpPr/>
          <p:nvPr/>
        </p:nvSpPr>
        <p:spPr>
          <a:xfrm rot="16200000">
            <a:off x="25790983" y="4295787"/>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6" name="Dreieck"/>
          <p:cNvSpPr/>
          <p:nvPr/>
        </p:nvSpPr>
        <p:spPr>
          <a:xfrm rot="16200000">
            <a:off x="26567910" y="712293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7" name="Kreis"/>
          <p:cNvSpPr/>
          <p:nvPr/>
        </p:nvSpPr>
        <p:spPr>
          <a:xfrm rot="16200000">
            <a:off x="26569630" y="5992764"/>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8" name="Dreieck"/>
          <p:cNvSpPr/>
          <p:nvPr/>
        </p:nvSpPr>
        <p:spPr>
          <a:xfrm rot="16200000">
            <a:off x="26567910" y="485915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9" name="Kreis"/>
          <p:cNvSpPr/>
          <p:nvPr/>
        </p:nvSpPr>
        <p:spPr>
          <a:xfrm rot="16200000">
            <a:off x="26569630" y="372898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40" name="Bild"/>
          <p:cNvSpPr>
            <a:spLocks noGrp="1"/>
          </p:cNvSpPr>
          <p:nvPr>
            <p:ph type="pic" sz="quarter" idx="21"/>
          </p:nvPr>
        </p:nvSpPr>
        <p:spPr>
          <a:xfrm>
            <a:off x="9525" y="-1221718"/>
            <a:ext cx="24384000" cy="690651"/>
          </a:xfrm>
          <a:prstGeom prst="rect">
            <a:avLst/>
          </a:prstGeom>
          <a:ln w="12700"/>
        </p:spPr>
        <p:txBody>
          <a:bodyPr lIns="91439" tIns="45719" rIns="91439" bIns="45719"/>
          <a:lstStyle/>
          <a:p>
            <a:endParaRPr/>
          </a:p>
        </p:txBody>
      </p:sp>
      <p:grpSp>
        <p:nvGrpSpPr>
          <p:cNvPr id="537" name="Gruppieren"/>
          <p:cNvGrpSpPr/>
          <p:nvPr/>
        </p:nvGrpSpPr>
        <p:grpSpPr>
          <a:xfrm>
            <a:off x="-14945808" y="6035931"/>
            <a:ext cx="14584559" cy="15401788"/>
            <a:chOff x="0" y="0"/>
            <a:chExt cx="14584557" cy="15401786"/>
          </a:xfrm>
        </p:grpSpPr>
        <p:sp>
          <p:nvSpPr>
            <p:cNvPr id="441" name="Dreieck"/>
            <p:cNvSpPr/>
            <p:nvPr/>
          </p:nvSpPr>
          <p:spPr>
            <a:xfrm rot="2700000">
              <a:off x="6865045" y="796963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2" name="Dreieck"/>
            <p:cNvSpPr/>
            <p:nvPr/>
          </p:nvSpPr>
          <p:spPr>
            <a:xfrm rot="2700000">
              <a:off x="7700209" y="8804794"/>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3" name="Dreieck"/>
            <p:cNvSpPr/>
            <p:nvPr/>
          </p:nvSpPr>
          <p:spPr>
            <a:xfrm rot="2700000">
              <a:off x="8535372" y="9639958"/>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4" name="Dreieck"/>
            <p:cNvSpPr/>
            <p:nvPr/>
          </p:nvSpPr>
          <p:spPr>
            <a:xfrm rot="2700000">
              <a:off x="9344407" y="1044899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5" name="Dreieck"/>
            <p:cNvSpPr/>
            <p:nvPr/>
          </p:nvSpPr>
          <p:spPr>
            <a:xfrm rot="2700000">
              <a:off x="10179570" y="1128415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6" name="Dreieck"/>
            <p:cNvSpPr/>
            <p:nvPr/>
          </p:nvSpPr>
          <p:spPr>
            <a:xfrm rot="2700000">
              <a:off x="11014735" y="1211931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7" name="Dreieck"/>
            <p:cNvSpPr/>
            <p:nvPr/>
          </p:nvSpPr>
          <p:spPr>
            <a:xfrm rot="2700000">
              <a:off x="1880192" y="298477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8" name="Dreieck"/>
            <p:cNvSpPr/>
            <p:nvPr/>
          </p:nvSpPr>
          <p:spPr>
            <a:xfrm rot="2700000">
              <a:off x="2715356" y="381994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9" name="Dreieck"/>
            <p:cNvSpPr/>
            <p:nvPr/>
          </p:nvSpPr>
          <p:spPr>
            <a:xfrm rot="2700000">
              <a:off x="3550519" y="4655105"/>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50" name="Dreieck"/>
            <p:cNvSpPr/>
            <p:nvPr/>
          </p:nvSpPr>
          <p:spPr>
            <a:xfrm rot="2700000">
              <a:off x="4359554" y="5464139"/>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51" name="Dreieck"/>
            <p:cNvSpPr/>
            <p:nvPr/>
          </p:nvSpPr>
          <p:spPr>
            <a:xfrm rot="2700000">
              <a:off x="5194718" y="629930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52" name="Dreieck"/>
            <p:cNvSpPr/>
            <p:nvPr/>
          </p:nvSpPr>
          <p:spPr>
            <a:xfrm rot="2700000">
              <a:off x="6029881" y="713446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53" name="Dreieck"/>
            <p:cNvSpPr/>
            <p:nvPr/>
          </p:nvSpPr>
          <p:spPr>
            <a:xfrm rot="2700000">
              <a:off x="6541768" y="913707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54" name="Dreieck"/>
            <p:cNvSpPr/>
            <p:nvPr/>
          </p:nvSpPr>
          <p:spPr>
            <a:xfrm rot="2700000">
              <a:off x="7376932" y="9972240"/>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55" name="Dreieck"/>
            <p:cNvSpPr/>
            <p:nvPr/>
          </p:nvSpPr>
          <p:spPr>
            <a:xfrm rot="2700000">
              <a:off x="8212095" y="1080740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56" name="Dreieck"/>
            <p:cNvSpPr/>
            <p:nvPr/>
          </p:nvSpPr>
          <p:spPr>
            <a:xfrm rot="2700000">
              <a:off x="9021131" y="1161643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57" name="Dreieck"/>
            <p:cNvSpPr/>
            <p:nvPr/>
          </p:nvSpPr>
          <p:spPr>
            <a:xfrm rot="2700000">
              <a:off x="9856294" y="1245160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58" name="Dreieck"/>
            <p:cNvSpPr/>
            <p:nvPr/>
          </p:nvSpPr>
          <p:spPr>
            <a:xfrm rot="2700000">
              <a:off x="10691460" y="1328676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59" name="Dreieck"/>
            <p:cNvSpPr/>
            <p:nvPr/>
          </p:nvSpPr>
          <p:spPr>
            <a:xfrm rot="2700000">
              <a:off x="1556917" y="4152224"/>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60" name="Dreieck"/>
            <p:cNvSpPr/>
            <p:nvPr/>
          </p:nvSpPr>
          <p:spPr>
            <a:xfrm rot="2700000">
              <a:off x="2392080" y="498738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61" name="Dreieck"/>
            <p:cNvSpPr/>
            <p:nvPr/>
          </p:nvSpPr>
          <p:spPr>
            <a:xfrm rot="2700000">
              <a:off x="3227244" y="582255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62" name="Dreieck"/>
            <p:cNvSpPr/>
            <p:nvPr/>
          </p:nvSpPr>
          <p:spPr>
            <a:xfrm rot="2700000">
              <a:off x="4036277" y="6631585"/>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63" name="Dreieck"/>
            <p:cNvSpPr/>
            <p:nvPr/>
          </p:nvSpPr>
          <p:spPr>
            <a:xfrm rot="2700000">
              <a:off x="4871441" y="746674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64" name="Dreieck"/>
            <p:cNvSpPr/>
            <p:nvPr/>
          </p:nvSpPr>
          <p:spPr>
            <a:xfrm rot="2700000">
              <a:off x="5706604" y="830191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65" name="Dreieck"/>
            <p:cNvSpPr/>
            <p:nvPr/>
          </p:nvSpPr>
          <p:spPr>
            <a:xfrm rot="2700000">
              <a:off x="5423714" y="941096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66" name="Dreieck"/>
            <p:cNvSpPr/>
            <p:nvPr/>
          </p:nvSpPr>
          <p:spPr>
            <a:xfrm rot="2700000">
              <a:off x="6258877" y="10246125"/>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67" name="Dreieck"/>
            <p:cNvSpPr/>
            <p:nvPr/>
          </p:nvSpPr>
          <p:spPr>
            <a:xfrm rot="2700000">
              <a:off x="7094042" y="1108128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68" name="Dreieck"/>
            <p:cNvSpPr/>
            <p:nvPr/>
          </p:nvSpPr>
          <p:spPr>
            <a:xfrm rot="2700000">
              <a:off x="7903076" y="11890323"/>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69" name="Dreieck"/>
            <p:cNvSpPr/>
            <p:nvPr/>
          </p:nvSpPr>
          <p:spPr>
            <a:xfrm rot="2700000">
              <a:off x="8738240" y="1272548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70" name="Dreieck"/>
            <p:cNvSpPr/>
            <p:nvPr/>
          </p:nvSpPr>
          <p:spPr>
            <a:xfrm rot="2700000">
              <a:off x="9573404" y="1356065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71" name="Dreieck"/>
            <p:cNvSpPr/>
            <p:nvPr/>
          </p:nvSpPr>
          <p:spPr>
            <a:xfrm rot="2700000">
              <a:off x="438862" y="442610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72" name="Dreieck"/>
            <p:cNvSpPr/>
            <p:nvPr/>
          </p:nvSpPr>
          <p:spPr>
            <a:xfrm rot="2700000">
              <a:off x="1274025" y="526127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73" name="Dreieck"/>
            <p:cNvSpPr/>
            <p:nvPr/>
          </p:nvSpPr>
          <p:spPr>
            <a:xfrm rot="2700000">
              <a:off x="2109189" y="609643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74" name="Dreieck"/>
            <p:cNvSpPr/>
            <p:nvPr/>
          </p:nvSpPr>
          <p:spPr>
            <a:xfrm rot="2700000">
              <a:off x="2918222" y="690546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75" name="Dreieck"/>
            <p:cNvSpPr/>
            <p:nvPr/>
          </p:nvSpPr>
          <p:spPr>
            <a:xfrm rot="2700000">
              <a:off x="3753386" y="7740634"/>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76" name="Dreieck"/>
            <p:cNvSpPr/>
            <p:nvPr/>
          </p:nvSpPr>
          <p:spPr>
            <a:xfrm rot="2700000">
              <a:off x="4588550" y="857579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77" name="Dreieck"/>
            <p:cNvSpPr/>
            <p:nvPr/>
          </p:nvSpPr>
          <p:spPr>
            <a:xfrm rot="2700000">
              <a:off x="5100438" y="1057840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78" name="Dreieck"/>
            <p:cNvSpPr/>
            <p:nvPr/>
          </p:nvSpPr>
          <p:spPr>
            <a:xfrm rot="2700000">
              <a:off x="5935602" y="11413571"/>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79" name="Dreieck"/>
            <p:cNvSpPr/>
            <p:nvPr/>
          </p:nvSpPr>
          <p:spPr>
            <a:xfrm rot="2700000">
              <a:off x="6770765" y="12248734"/>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80" name="Dreieck"/>
            <p:cNvSpPr/>
            <p:nvPr/>
          </p:nvSpPr>
          <p:spPr>
            <a:xfrm rot="2700000">
              <a:off x="7579800" y="13057770"/>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81" name="Dreieck"/>
            <p:cNvSpPr/>
            <p:nvPr/>
          </p:nvSpPr>
          <p:spPr>
            <a:xfrm rot="2700000">
              <a:off x="8414964" y="1389293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82" name="Dreieck"/>
            <p:cNvSpPr/>
            <p:nvPr/>
          </p:nvSpPr>
          <p:spPr>
            <a:xfrm rot="2700000">
              <a:off x="9250129" y="1472809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83" name="Dreieck"/>
            <p:cNvSpPr/>
            <p:nvPr/>
          </p:nvSpPr>
          <p:spPr>
            <a:xfrm rot="2700000">
              <a:off x="115586" y="5593555"/>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84" name="Dreieck"/>
            <p:cNvSpPr/>
            <p:nvPr/>
          </p:nvSpPr>
          <p:spPr>
            <a:xfrm rot="2700000">
              <a:off x="950749" y="642871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85" name="Dreieck"/>
            <p:cNvSpPr/>
            <p:nvPr/>
          </p:nvSpPr>
          <p:spPr>
            <a:xfrm rot="2700000">
              <a:off x="1785913" y="726388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86" name="Dreieck"/>
            <p:cNvSpPr/>
            <p:nvPr/>
          </p:nvSpPr>
          <p:spPr>
            <a:xfrm rot="2700000">
              <a:off x="2594946" y="807291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87" name="Dreieck"/>
            <p:cNvSpPr/>
            <p:nvPr/>
          </p:nvSpPr>
          <p:spPr>
            <a:xfrm rot="2700000">
              <a:off x="3430110" y="890807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88" name="Dreieck"/>
            <p:cNvSpPr/>
            <p:nvPr/>
          </p:nvSpPr>
          <p:spPr>
            <a:xfrm rot="2700000">
              <a:off x="4265273" y="9743244"/>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89" name="Dreieck"/>
            <p:cNvSpPr/>
            <p:nvPr/>
          </p:nvSpPr>
          <p:spPr>
            <a:xfrm rot="2700000">
              <a:off x="9761177" y="5100439"/>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90" name="Dreieck"/>
            <p:cNvSpPr/>
            <p:nvPr/>
          </p:nvSpPr>
          <p:spPr>
            <a:xfrm rot="2700000">
              <a:off x="10596342" y="593560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91" name="Dreieck"/>
            <p:cNvSpPr/>
            <p:nvPr/>
          </p:nvSpPr>
          <p:spPr>
            <a:xfrm rot="2700000">
              <a:off x="11431505" y="677076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92" name="Dreieck"/>
            <p:cNvSpPr/>
            <p:nvPr/>
          </p:nvSpPr>
          <p:spPr>
            <a:xfrm rot="2700000">
              <a:off x="12240539" y="7579800"/>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93" name="Dreieck"/>
            <p:cNvSpPr/>
            <p:nvPr/>
          </p:nvSpPr>
          <p:spPr>
            <a:xfrm rot="2700000">
              <a:off x="13075702" y="841496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94" name="Dreieck"/>
            <p:cNvSpPr/>
            <p:nvPr/>
          </p:nvSpPr>
          <p:spPr>
            <a:xfrm rot="2700000">
              <a:off x="13910868" y="925012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95" name="Dreieck"/>
            <p:cNvSpPr/>
            <p:nvPr/>
          </p:nvSpPr>
          <p:spPr>
            <a:xfrm rot="2700000">
              <a:off x="4776325" y="11558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96" name="Dreieck"/>
            <p:cNvSpPr/>
            <p:nvPr/>
          </p:nvSpPr>
          <p:spPr>
            <a:xfrm rot="2700000">
              <a:off x="5611488" y="95074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97" name="Dreieck"/>
            <p:cNvSpPr/>
            <p:nvPr/>
          </p:nvSpPr>
          <p:spPr>
            <a:xfrm rot="2700000">
              <a:off x="6446652" y="178591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98" name="Dreieck"/>
            <p:cNvSpPr/>
            <p:nvPr/>
          </p:nvSpPr>
          <p:spPr>
            <a:xfrm rot="2700000">
              <a:off x="7255685" y="2594947"/>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99" name="Dreieck"/>
            <p:cNvSpPr/>
            <p:nvPr/>
          </p:nvSpPr>
          <p:spPr>
            <a:xfrm rot="2700000">
              <a:off x="8090849" y="343011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00" name="Dreieck"/>
            <p:cNvSpPr/>
            <p:nvPr/>
          </p:nvSpPr>
          <p:spPr>
            <a:xfrm rot="2700000">
              <a:off x="8926014" y="4265274"/>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01" name="Dreieck"/>
            <p:cNvSpPr/>
            <p:nvPr/>
          </p:nvSpPr>
          <p:spPr>
            <a:xfrm rot="2700000">
              <a:off x="9437901" y="6267885"/>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02" name="Dreieck"/>
            <p:cNvSpPr/>
            <p:nvPr/>
          </p:nvSpPr>
          <p:spPr>
            <a:xfrm rot="2700000">
              <a:off x="10273064" y="710304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03" name="Dreieck"/>
            <p:cNvSpPr/>
            <p:nvPr/>
          </p:nvSpPr>
          <p:spPr>
            <a:xfrm rot="2700000">
              <a:off x="11108230" y="793821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04" name="Dreieck"/>
            <p:cNvSpPr/>
            <p:nvPr/>
          </p:nvSpPr>
          <p:spPr>
            <a:xfrm rot="2700000">
              <a:off x="11917264" y="874724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05" name="Dreieck"/>
            <p:cNvSpPr/>
            <p:nvPr/>
          </p:nvSpPr>
          <p:spPr>
            <a:xfrm rot="2700000">
              <a:off x="12752427" y="958241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06" name="Dreieck"/>
            <p:cNvSpPr/>
            <p:nvPr/>
          </p:nvSpPr>
          <p:spPr>
            <a:xfrm rot="2700000">
              <a:off x="13587592" y="10417575"/>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07" name="Dreieck"/>
            <p:cNvSpPr/>
            <p:nvPr/>
          </p:nvSpPr>
          <p:spPr>
            <a:xfrm rot="2700000">
              <a:off x="4453049" y="1283033"/>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08" name="Dreieck"/>
            <p:cNvSpPr/>
            <p:nvPr/>
          </p:nvSpPr>
          <p:spPr>
            <a:xfrm rot="2700000">
              <a:off x="5288212" y="211819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09" name="Dreieck"/>
            <p:cNvSpPr/>
            <p:nvPr/>
          </p:nvSpPr>
          <p:spPr>
            <a:xfrm rot="2700000">
              <a:off x="6123375" y="2953360"/>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10" name="Dreieck"/>
            <p:cNvSpPr/>
            <p:nvPr/>
          </p:nvSpPr>
          <p:spPr>
            <a:xfrm rot="2700000">
              <a:off x="6932410" y="376239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11" name="Dreieck"/>
            <p:cNvSpPr/>
            <p:nvPr/>
          </p:nvSpPr>
          <p:spPr>
            <a:xfrm rot="2700000">
              <a:off x="7767573" y="459755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12" name="Dreieck"/>
            <p:cNvSpPr/>
            <p:nvPr/>
          </p:nvSpPr>
          <p:spPr>
            <a:xfrm rot="2700000">
              <a:off x="8602736" y="543272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13" name="Dreieck"/>
            <p:cNvSpPr/>
            <p:nvPr/>
          </p:nvSpPr>
          <p:spPr>
            <a:xfrm rot="2700000">
              <a:off x="8319846" y="6541770"/>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14" name="Dreieck"/>
            <p:cNvSpPr/>
            <p:nvPr/>
          </p:nvSpPr>
          <p:spPr>
            <a:xfrm rot="2700000">
              <a:off x="9155010" y="7376934"/>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15" name="Dreieck"/>
            <p:cNvSpPr/>
            <p:nvPr/>
          </p:nvSpPr>
          <p:spPr>
            <a:xfrm rot="2700000">
              <a:off x="9990174" y="821209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16" name="Dreieck"/>
            <p:cNvSpPr/>
            <p:nvPr/>
          </p:nvSpPr>
          <p:spPr>
            <a:xfrm rot="2700000">
              <a:off x="10799209" y="9021131"/>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17" name="Dreieck"/>
            <p:cNvSpPr/>
            <p:nvPr/>
          </p:nvSpPr>
          <p:spPr>
            <a:xfrm rot="2700000">
              <a:off x="11634372" y="9856296"/>
              <a:ext cx="558102"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18" name="Dreieck"/>
            <p:cNvSpPr/>
            <p:nvPr/>
          </p:nvSpPr>
          <p:spPr>
            <a:xfrm rot="2700000">
              <a:off x="12469535" y="10691460"/>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19" name="Dreieck"/>
            <p:cNvSpPr/>
            <p:nvPr/>
          </p:nvSpPr>
          <p:spPr>
            <a:xfrm rot="2700000">
              <a:off x="3334994" y="155691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20" name="Dreieck"/>
            <p:cNvSpPr/>
            <p:nvPr/>
          </p:nvSpPr>
          <p:spPr>
            <a:xfrm rot="2700000">
              <a:off x="4170157" y="2392081"/>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21" name="Dreieck"/>
            <p:cNvSpPr/>
            <p:nvPr/>
          </p:nvSpPr>
          <p:spPr>
            <a:xfrm rot="2700000">
              <a:off x="5005321" y="3227244"/>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22" name="Dreieck"/>
            <p:cNvSpPr/>
            <p:nvPr/>
          </p:nvSpPr>
          <p:spPr>
            <a:xfrm rot="2700000">
              <a:off x="5814355" y="403627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23" name="Dreieck"/>
            <p:cNvSpPr/>
            <p:nvPr/>
          </p:nvSpPr>
          <p:spPr>
            <a:xfrm rot="2700000">
              <a:off x="6649518" y="487144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24" name="Dreieck"/>
            <p:cNvSpPr/>
            <p:nvPr/>
          </p:nvSpPr>
          <p:spPr>
            <a:xfrm rot="2700000">
              <a:off x="7484683" y="570660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25" name="Dreieck"/>
            <p:cNvSpPr/>
            <p:nvPr/>
          </p:nvSpPr>
          <p:spPr>
            <a:xfrm rot="2700000">
              <a:off x="7996570" y="770921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26" name="Dreieck"/>
            <p:cNvSpPr/>
            <p:nvPr/>
          </p:nvSpPr>
          <p:spPr>
            <a:xfrm rot="2700000">
              <a:off x="8831734" y="854437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27" name="Dreieck"/>
            <p:cNvSpPr/>
            <p:nvPr/>
          </p:nvSpPr>
          <p:spPr>
            <a:xfrm rot="2700000">
              <a:off x="9666896" y="937954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28" name="Dreieck"/>
            <p:cNvSpPr/>
            <p:nvPr/>
          </p:nvSpPr>
          <p:spPr>
            <a:xfrm rot="2700000">
              <a:off x="10475934" y="1018857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29" name="Dreieck"/>
            <p:cNvSpPr/>
            <p:nvPr/>
          </p:nvSpPr>
          <p:spPr>
            <a:xfrm rot="2700000">
              <a:off x="11311097" y="1102374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30" name="Dreieck"/>
            <p:cNvSpPr/>
            <p:nvPr/>
          </p:nvSpPr>
          <p:spPr>
            <a:xfrm rot="2700000">
              <a:off x="12146261" y="1185890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31" name="Dreieck"/>
            <p:cNvSpPr/>
            <p:nvPr/>
          </p:nvSpPr>
          <p:spPr>
            <a:xfrm rot="2700000">
              <a:off x="3011717" y="272436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32" name="Dreieck"/>
            <p:cNvSpPr/>
            <p:nvPr/>
          </p:nvSpPr>
          <p:spPr>
            <a:xfrm rot="2700000">
              <a:off x="3846882" y="355952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33" name="Dreieck"/>
            <p:cNvSpPr/>
            <p:nvPr/>
          </p:nvSpPr>
          <p:spPr>
            <a:xfrm rot="2700000">
              <a:off x="4682045" y="4394690"/>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34" name="Dreieck"/>
            <p:cNvSpPr/>
            <p:nvPr/>
          </p:nvSpPr>
          <p:spPr>
            <a:xfrm rot="2700000">
              <a:off x="5491079" y="5203725"/>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35" name="Dreieck"/>
            <p:cNvSpPr/>
            <p:nvPr/>
          </p:nvSpPr>
          <p:spPr>
            <a:xfrm rot="2700000">
              <a:off x="6326242" y="603888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36" name="Dreieck"/>
            <p:cNvSpPr/>
            <p:nvPr/>
          </p:nvSpPr>
          <p:spPr>
            <a:xfrm rot="2700000">
              <a:off x="7161406" y="687405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grpSp>
      <p:sp>
        <p:nvSpPr>
          <p:cNvPr id="538" name="1"/>
          <p:cNvSpPr>
            <a:spLocks noGrp="1"/>
          </p:cNvSpPr>
          <p:nvPr>
            <p:ph type="body" sz="quarter" idx="22"/>
          </p:nvPr>
        </p:nvSpPr>
        <p:spPr>
          <a:xfrm>
            <a:off x="18232456" y="-764413"/>
            <a:ext cx="4021982" cy="9144001"/>
          </a:xfrm>
          <a:prstGeom prst="rect">
            <a:avLst/>
          </a:prstGeom>
          <a:ln w="12700"/>
        </p:spPr>
        <p:txBody>
          <a:bodyPr wrap="none" anchor="ctr">
            <a:spAutoFit/>
          </a:bodyPr>
          <a:lstStyle>
            <a:lvl1pPr algn="r">
              <a:lnSpc>
                <a:spcPct val="100000"/>
              </a:lnSpc>
              <a:spcBef>
                <a:spcPts val="5400"/>
              </a:spcBef>
              <a:defRPr sz="60000" b="1" spc="-1800">
                <a:solidFill>
                  <a:srgbClr val="CDE8B5"/>
                </a:solidFill>
              </a:defRPr>
            </a:lvl1pPr>
          </a:lstStyle>
          <a:p>
            <a:r>
              <a:t>1</a:t>
            </a:r>
          </a:p>
        </p:txBody>
      </p:sp>
      <p:sp>
        <p:nvSpPr>
          <p:cNvPr id="539" name="DMS innovationszirkel"/>
          <p:cNvSpPr/>
          <p:nvPr/>
        </p:nvSpPr>
        <p:spPr>
          <a:xfrm>
            <a:off x="756954" y="12954950"/>
            <a:ext cx="11208931"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a:solidFill>
                  <a:srgbClr val="F4F8FB"/>
                </a:solidFill>
                <a:latin typeface="+mn-lt"/>
                <a:ea typeface="+mn-ea"/>
                <a:cs typeface="+mn-cs"/>
                <a:sym typeface="Helvetica"/>
              </a:defRPr>
            </a:lvl1pPr>
          </a:lstStyle>
          <a:p>
            <a:r>
              <a:t>DMS innovationszirkel  </a:t>
            </a:r>
          </a:p>
        </p:txBody>
      </p:sp>
      <p:sp>
        <p:nvSpPr>
          <p:cNvPr id="540" name="Text"/>
          <p:cNvSpPr>
            <a:spLocks noGrp="1"/>
          </p:cNvSpPr>
          <p:nvPr>
            <p:ph type="body" sz="half" idx="23"/>
          </p:nvPr>
        </p:nvSpPr>
        <p:spPr>
          <a:xfrm>
            <a:off x="755910" y="2810458"/>
            <a:ext cx="13169969" cy="80950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594" y="21600"/>
                </a:lnTo>
                <a:lnTo>
                  <a:pt x="0" y="21600"/>
                </a:lnTo>
                <a:lnTo>
                  <a:pt x="0" y="0"/>
                </a:lnTo>
                <a:close/>
              </a:path>
            </a:pathLst>
          </a:custGeom>
        </p:spPr>
        <p:txBody>
          <a:bodyPr anchor="ctr"/>
          <a:lstStyle>
            <a:lvl1pPr>
              <a:lnSpc>
                <a:spcPts val="11100"/>
              </a:lnSpc>
              <a:spcBef>
                <a:spcPts val="5400"/>
              </a:spcBef>
              <a:defRPr sz="10800" b="1" spc="-215">
                <a:solidFill>
                  <a:srgbClr val="CDE8B5"/>
                </a:solidFill>
              </a:defRPr>
            </a:lvl1pPr>
          </a:lstStyle>
          <a:p>
            <a:r>
              <a:t>Text</a:t>
            </a:r>
          </a:p>
        </p:txBody>
      </p:sp>
      <p:sp>
        <p:nvSpPr>
          <p:cNvPr id="541" name="Foliennummer"/>
          <p:cNvSpPr>
            <a:spLocks noGrp="1"/>
          </p:cNvSpPr>
          <p:nvPr>
            <p:ph type="sldNum" sz="quarter" idx="2"/>
          </p:nvPr>
        </p:nvSpPr>
        <p:spPr>
          <a:xfrm>
            <a:off x="23386939" y="12827950"/>
            <a:ext cx="204725" cy="206757"/>
          </a:xfrm>
          <a:prstGeom prst="rect">
            <a:avLst/>
          </a:prstGeom>
        </p:spPr>
        <p:txBody>
          <a:bodyPr/>
          <a:lstStyle>
            <a:lvl1pPr>
              <a:defRPr>
                <a:solidFill>
                  <a:srgbClr val="FFFFFF"/>
                </a:solidFill>
                <a:latin typeface="Graphik"/>
                <a:ea typeface="Graphik"/>
                <a:cs typeface="Graphik"/>
                <a:sym typeface="Graphik"/>
              </a:defRPr>
            </a:lvl1pPr>
          </a:lstStyle>
          <a:p>
            <a:fld id="{86CB4B4D-7CA3-9044-876B-883B54F8677D}" type="slidenum">
              <a:t>‹Nr.›</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Sub-Kapitel">
    <p:bg>
      <p:bgPr>
        <a:solidFill>
          <a:srgbClr val="535E7C"/>
        </a:solidFill>
        <a:effectLst/>
      </p:bgPr>
    </p:bg>
    <p:spTree>
      <p:nvGrpSpPr>
        <p:cNvPr id="1" name=""/>
        <p:cNvGrpSpPr/>
        <p:nvPr/>
      </p:nvGrpSpPr>
      <p:grpSpPr>
        <a:xfrm>
          <a:off x="0" y="0"/>
          <a:ext cx="0" cy="0"/>
          <a:chOff x="0" y="0"/>
          <a:chExt cx="0" cy="0"/>
        </a:xfrm>
      </p:grpSpPr>
      <p:sp>
        <p:nvSpPr>
          <p:cNvPr id="548" name="Bild"/>
          <p:cNvSpPr>
            <a:spLocks noGrp="1"/>
          </p:cNvSpPr>
          <p:nvPr>
            <p:ph type="pic" sz="quarter" idx="21"/>
          </p:nvPr>
        </p:nvSpPr>
        <p:spPr>
          <a:xfrm>
            <a:off x="9525" y="-1221718"/>
            <a:ext cx="24384000" cy="690651"/>
          </a:xfrm>
          <a:prstGeom prst="rect">
            <a:avLst/>
          </a:prstGeom>
          <a:ln w="12700"/>
        </p:spPr>
        <p:txBody>
          <a:bodyPr lIns="91439" tIns="45719" rIns="91439" bIns="45719"/>
          <a:lstStyle/>
          <a:p>
            <a:endParaRPr/>
          </a:p>
        </p:txBody>
      </p:sp>
      <p:grpSp>
        <p:nvGrpSpPr>
          <p:cNvPr id="645" name="Gruppieren"/>
          <p:cNvGrpSpPr/>
          <p:nvPr/>
        </p:nvGrpSpPr>
        <p:grpSpPr>
          <a:xfrm>
            <a:off x="-14945808" y="6035931"/>
            <a:ext cx="14584559" cy="15401788"/>
            <a:chOff x="0" y="0"/>
            <a:chExt cx="14584557" cy="15401786"/>
          </a:xfrm>
        </p:grpSpPr>
        <p:sp>
          <p:nvSpPr>
            <p:cNvPr id="549" name="Dreieck"/>
            <p:cNvSpPr/>
            <p:nvPr/>
          </p:nvSpPr>
          <p:spPr>
            <a:xfrm rot="2700000">
              <a:off x="6865045" y="796963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50" name="Dreieck"/>
            <p:cNvSpPr/>
            <p:nvPr/>
          </p:nvSpPr>
          <p:spPr>
            <a:xfrm rot="2700000">
              <a:off x="7700209" y="8804794"/>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51" name="Dreieck"/>
            <p:cNvSpPr/>
            <p:nvPr/>
          </p:nvSpPr>
          <p:spPr>
            <a:xfrm rot="2700000">
              <a:off x="8535372" y="9639958"/>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52" name="Dreieck"/>
            <p:cNvSpPr/>
            <p:nvPr/>
          </p:nvSpPr>
          <p:spPr>
            <a:xfrm rot="2700000">
              <a:off x="9344407" y="1044899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53" name="Dreieck"/>
            <p:cNvSpPr/>
            <p:nvPr/>
          </p:nvSpPr>
          <p:spPr>
            <a:xfrm rot="2700000">
              <a:off x="10179570" y="1128415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54" name="Dreieck"/>
            <p:cNvSpPr/>
            <p:nvPr/>
          </p:nvSpPr>
          <p:spPr>
            <a:xfrm rot="2700000">
              <a:off x="11014735" y="1211931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55" name="Dreieck"/>
            <p:cNvSpPr/>
            <p:nvPr/>
          </p:nvSpPr>
          <p:spPr>
            <a:xfrm rot="2700000">
              <a:off x="1880192" y="298477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56" name="Dreieck"/>
            <p:cNvSpPr/>
            <p:nvPr/>
          </p:nvSpPr>
          <p:spPr>
            <a:xfrm rot="2700000">
              <a:off x="2715356" y="381994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57" name="Dreieck"/>
            <p:cNvSpPr/>
            <p:nvPr/>
          </p:nvSpPr>
          <p:spPr>
            <a:xfrm rot="2700000">
              <a:off x="3550519" y="4655105"/>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58" name="Dreieck"/>
            <p:cNvSpPr/>
            <p:nvPr/>
          </p:nvSpPr>
          <p:spPr>
            <a:xfrm rot="2700000">
              <a:off x="4359554" y="5464139"/>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59" name="Dreieck"/>
            <p:cNvSpPr/>
            <p:nvPr/>
          </p:nvSpPr>
          <p:spPr>
            <a:xfrm rot="2700000">
              <a:off x="5194718" y="629930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60" name="Dreieck"/>
            <p:cNvSpPr/>
            <p:nvPr/>
          </p:nvSpPr>
          <p:spPr>
            <a:xfrm rot="2700000">
              <a:off x="6029881" y="713446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61" name="Dreieck"/>
            <p:cNvSpPr/>
            <p:nvPr/>
          </p:nvSpPr>
          <p:spPr>
            <a:xfrm rot="2700000">
              <a:off x="6541768" y="913707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62" name="Dreieck"/>
            <p:cNvSpPr/>
            <p:nvPr/>
          </p:nvSpPr>
          <p:spPr>
            <a:xfrm rot="2700000">
              <a:off x="7376932" y="9972240"/>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63" name="Dreieck"/>
            <p:cNvSpPr/>
            <p:nvPr/>
          </p:nvSpPr>
          <p:spPr>
            <a:xfrm rot="2700000">
              <a:off x="8212095" y="1080740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64" name="Dreieck"/>
            <p:cNvSpPr/>
            <p:nvPr/>
          </p:nvSpPr>
          <p:spPr>
            <a:xfrm rot="2700000">
              <a:off x="9021131" y="1161643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65" name="Dreieck"/>
            <p:cNvSpPr/>
            <p:nvPr/>
          </p:nvSpPr>
          <p:spPr>
            <a:xfrm rot="2700000">
              <a:off x="9856294" y="1245160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66" name="Dreieck"/>
            <p:cNvSpPr/>
            <p:nvPr/>
          </p:nvSpPr>
          <p:spPr>
            <a:xfrm rot="2700000">
              <a:off x="10691460" y="1328676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67" name="Dreieck"/>
            <p:cNvSpPr/>
            <p:nvPr/>
          </p:nvSpPr>
          <p:spPr>
            <a:xfrm rot="2700000">
              <a:off x="1556917" y="4152224"/>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68" name="Dreieck"/>
            <p:cNvSpPr/>
            <p:nvPr/>
          </p:nvSpPr>
          <p:spPr>
            <a:xfrm rot="2700000">
              <a:off x="2392080" y="498738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69" name="Dreieck"/>
            <p:cNvSpPr/>
            <p:nvPr/>
          </p:nvSpPr>
          <p:spPr>
            <a:xfrm rot="2700000">
              <a:off x="3227244" y="582255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70" name="Dreieck"/>
            <p:cNvSpPr/>
            <p:nvPr/>
          </p:nvSpPr>
          <p:spPr>
            <a:xfrm rot="2700000">
              <a:off x="4036277" y="6631585"/>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71" name="Dreieck"/>
            <p:cNvSpPr/>
            <p:nvPr/>
          </p:nvSpPr>
          <p:spPr>
            <a:xfrm rot="2700000">
              <a:off x="4871441" y="746674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72" name="Dreieck"/>
            <p:cNvSpPr/>
            <p:nvPr/>
          </p:nvSpPr>
          <p:spPr>
            <a:xfrm rot="2700000">
              <a:off x="5706604" y="830191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73" name="Dreieck"/>
            <p:cNvSpPr/>
            <p:nvPr/>
          </p:nvSpPr>
          <p:spPr>
            <a:xfrm rot="2700000">
              <a:off x="5423714" y="941096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74" name="Dreieck"/>
            <p:cNvSpPr/>
            <p:nvPr/>
          </p:nvSpPr>
          <p:spPr>
            <a:xfrm rot="2700000">
              <a:off x="6258877" y="10246125"/>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75" name="Dreieck"/>
            <p:cNvSpPr/>
            <p:nvPr/>
          </p:nvSpPr>
          <p:spPr>
            <a:xfrm rot="2700000">
              <a:off x="7094042" y="1108128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76" name="Dreieck"/>
            <p:cNvSpPr/>
            <p:nvPr/>
          </p:nvSpPr>
          <p:spPr>
            <a:xfrm rot="2700000">
              <a:off x="7903076" y="11890323"/>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77" name="Dreieck"/>
            <p:cNvSpPr/>
            <p:nvPr/>
          </p:nvSpPr>
          <p:spPr>
            <a:xfrm rot="2700000">
              <a:off x="8738240" y="1272548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78" name="Dreieck"/>
            <p:cNvSpPr/>
            <p:nvPr/>
          </p:nvSpPr>
          <p:spPr>
            <a:xfrm rot="2700000">
              <a:off x="9573404" y="1356065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79" name="Dreieck"/>
            <p:cNvSpPr/>
            <p:nvPr/>
          </p:nvSpPr>
          <p:spPr>
            <a:xfrm rot="2700000">
              <a:off x="438862" y="442610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80" name="Dreieck"/>
            <p:cNvSpPr/>
            <p:nvPr/>
          </p:nvSpPr>
          <p:spPr>
            <a:xfrm rot="2700000">
              <a:off x="1274025" y="526127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81" name="Dreieck"/>
            <p:cNvSpPr/>
            <p:nvPr/>
          </p:nvSpPr>
          <p:spPr>
            <a:xfrm rot="2700000">
              <a:off x="2109189" y="609643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82" name="Dreieck"/>
            <p:cNvSpPr/>
            <p:nvPr/>
          </p:nvSpPr>
          <p:spPr>
            <a:xfrm rot="2700000">
              <a:off x="2918222" y="690546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83" name="Dreieck"/>
            <p:cNvSpPr/>
            <p:nvPr/>
          </p:nvSpPr>
          <p:spPr>
            <a:xfrm rot="2700000">
              <a:off x="3753386" y="7740634"/>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84" name="Dreieck"/>
            <p:cNvSpPr/>
            <p:nvPr/>
          </p:nvSpPr>
          <p:spPr>
            <a:xfrm rot="2700000">
              <a:off x="4588550" y="857579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85" name="Dreieck"/>
            <p:cNvSpPr/>
            <p:nvPr/>
          </p:nvSpPr>
          <p:spPr>
            <a:xfrm rot="2700000">
              <a:off x="5100438" y="1057840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86" name="Dreieck"/>
            <p:cNvSpPr/>
            <p:nvPr/>
          </p:nvSpPr>
          <p:spPr>
            <a:xfrm rot="2700000">
              <a:off x="5935602" y="11413571"/>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87" name="Dreieck"/>
            <p:cNvSpPr/>
            <p:nvPr/>
          </p:nvSpPr>
          <p:spPr>
            <a:xfrm rot="2700000">
              <a:off x="6770765" y="12248734"/>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88" name="Dreieck"/>
            <p:cNvSpPr/>
            <p:nvPr/>
          </p:nvSpPr>
          <p:spPr>
            <a:xfrm rot="2700000">
              <a:off x="7579800" y="13057770"/>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89" name="Dreieck"/>
            <p:cNvSpPr/>
            <p:nvPr/>
          </p:nvSpPr>
          <p:spPr>
            <a:xfrm rot="2700000">
              <a:off x="8414964" y="1389293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90" name="Dreieck"/>
            <p:cNvSpPr/>
            <p:nvPr/>
          </p:nvSpPr>
          <p:spPr>
            <a:xfrm rot="2700000">
              <a:off x="9250129" y="1472809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91" name="Dreieck"/>
            <p:cNvSpPr/>
            <p:nvPr/>
          </p:nvSpPr>
          <p:spPr>
            <a:xfrm rot="2700000">
              <a:off x="115586" y="5593555"/>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92" name="Dreieck"/>
            <p:cNvSpPr/>
            <p:nvPr/>
          </p:nvSpPr>
          <p:spPr>
            <a:xfrm rot="2700000">
              <a:off x="950749" y="642871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93" name="Dreieck"/>
            <p:cNvSpPr/>
            <p:nvPr/>
          </p:nvSpPr>
          <p:spPr>
            <a:xfrm rot="2700000">
              <a:off x="1785913" y="726388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94" name="Dreieck"/>
            <p:cNvSpPr/>
            <p:nvPr/>
          </p:nvSpPr>
          <p:spPr>
            <a:xfrm rot="2700000">
              <a:off x="2594946" y="807291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95" name="Dreieck"/>
            <p:cNvSpPr/>
            <p:nvPr/>
          </p:nvSpPr>
          <p:spPr>
            <a:xfrm rot="2700000">
              <a:off x="3430110" y="890807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96" name="Dreieck"/>
            <p:cNvSpPr/>
            <p:nvPr/>
          </p:nvSpPr>
          <p:spPr>
            <a:xfrm rot="2700000">
              <a:off x="4265273" y="9743244"/>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97" name="Dreieck"/>
            <p:cNvSpPr/>
            <p:nvPr/>
          </p:nvSpPr>
          <p:spPr>
            <a:xfrm rot="2700000">
              <a:off x="9761177" y="5100439"/>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98" name="Dreieck"/>
            <p:cNvSpPr/>
            <p:nvPr/>
          </p:nvSpPr>
          <p:spPr>
            <a:xfrm rot="2700000">
              <a:off x="10596342" y="593560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599" name="Dreieck"/>
            <p:cNvSpPr/>
            <p:nvPr/>
          </p:nvSpPr>
          <p:spPr>
            <a:xfrm rot="2700000">
              <a:off x="11431505" y="677076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600" name="Dreieck"/>
            <p:cNvSpPr/>
            <p:nvPr/>
          </p:nvSpPr>
          <p:spPr>
            <a:xfrm rot="2700000">
              <a:off x="12240539" y="7579800"/>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601" name="Dreieck"/>
            <p:cNvSpPr/>
            <p:nvPr/>
          </p:nvSpPr>
          <p:spPr>
            <a:xfrm rot="2700000">
              <a:off x="13075702" y="841496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602" name="Dreieck"/>
            <p:cNvSpPr/>
            <p:nvPr/>
          </p:nvSpPr>
          <p:spPr>
            <a:xfrm rot="2700000">
              <a:off x="13910868" y="925012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603" name="Dreieck"/>
            <p:cNvSpPr/>
            <p:nvPr/>
          </p:nvSpPr>
          <p:spPr>
            <a:xfrm rot="2700000">
              <a:off x="4776325" y="11558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604" name="Dreieck"/>
            <p:cNvSpPr/>
            <p:nvPr/>
          </p:nvSpPr>
          <p:spPr>
            <a:xfrm rot="2700000">
              <a:off x="5611488" y="95074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605" name="Dreieck"/>
            <p:cNvSpPr/>
            <p:nvPr/>
          </p:nvSpPr>
          <p:spPr>
            <a:xfrm rot="2700000">
              <a:off x="6446652" y="178591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606" name="Dreieck"/>
            <p:cNvSpPr/>
            <p:nvPr/>
          </p:nvSpPr>
          <p:spPr>
            <a:xfrm rot="2700000">
              <a:off x="7255685" y="2594947"/>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607" name="Dreieck"/>
            <p:cNvSpPr/>
            <p:nvPr/>
          </p:nvSpPr>
          <p:spPr>
            <a:xfrm rot="2700000">
              <a:off x="8090849" y="343011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608" name="Dreieck"/>
            <p:cNvSpPr/>
            <p:nvPr/>
          </p:nvSpPr>
          <p:spPr>
            <a:xfrm rot="2700000">
              <a:off x="8926014" y="4265274"/>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609" name="Dreieck"/>
            <p:cNvSpPr/>
            <p:nvPr/>
          </p:nvSpPr>
          <p:spPr>
            <a:xfrm rot="2700000">
              <a:off x="9437901" y="6267885"/>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610" name="Dreieck"/>
            <p:cNvSpPr/>
            <p:nvPr/>
          </p:nvSpPr>
          <p:spPr>
            <a:xfrm rot="2700000">
              <a:off x="10273064" y="710304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611" name="Dreieck"/>
            <p:cNvSpPr/>
            <p:nvPr/>
          </p:nvSpPr>
          <p:spPr>
            <a:xfrm rot="2700000">
              <a:off x="11108230" y="793821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612" name="Dreieck"/>
            <p:cNvSpPr/>
            <p:nvPr/>
          </p:nvSpPr>
          <p:spPr>
            <a:xfrm rot="2700000">
              <a:off x="11917264" y="874724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613" name="Dreieck"/>
            <p:cNvSpPr/>
            <p:nvPr/>
          </p:nvSpPr>
          <p:spPr>
            <a:xfrm rot="2700000">
              <a:off x="12752427" y="958241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614" name="Dreieck"/>
            <p:cNvSpPr/>
            <p:nvPr/>
          </p:nvSpPr>
          <p:spPr>
            <a:xfrm rot="2700000">
              <a:off x="13587592" y="10417575"/>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615" name="Dreieck"/>
            <p:cNvSpPr/>
            <p:nvPr/>
          </p:nvSpPr>
          <p:spPr>
            <a:xfrm rot="2700000">
              <a:off x="4453049" y="1283033"/>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616" name="Dreieck"/>
            <p:cNvSpPr/>
            <p:nvPr/>
          </p:nvSpPr>
          <p:spPr>
            <a:xfrm rot="2700000">
              <a:off x="5288212" y="211819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617" name="Dreieck"/>
            <p:cNvSpPr/>
            <p:nvPr/>
          </p:nvSpPr>
          <p:spPr>
            <a:xfrm rot="2700000">
              <a:off x="6123375" y="2953360"/>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618" name="Dreieck"/>
            <p:cNvSpPr/>
            <p:nvPr/>
          </p:nvSpPr>
          <p:spPr>
            <a:xfrm rot="2700000">
              <a:off x="6932410" y="376239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619" name="Dreieck"/>
            <p:cNvSpPr/>
            <p:nvPr/>
          </p:nvSpPr>
          <p:spPr>
            <a:xfrm rot="2700000">
              <a:off x="7767573" y="459755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620" name="Dreieck"/>
            <p:cNvSpPr/>
            <p:nvPr/>
          </p:nvSpPr>
          <p:spPr>
            <a:xfrm rot="2700000">
              <a:off x="8602736" y="543272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621" name="Dreieck"/>
            <p:cNvSpPr/>
            <p:nvPr/>
          </p:nvSpPr>
          <p:spPr>
            <a:xfrm rot="2700000">
              <a:off x="8319846" y="6541770"/>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622" name="Dreieck"/>
            <p:cNvSpPr/>
            <p:nvPr/>
          </p:nvSpPr>
          <p:spPr>
            <a:xfrm rot="2700000">
              <a:off x="9155010" y="7376934"/>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623" name="Dreieck"/>
            <p:cNvSpPr/>
            <p:nvPr/>
          </p:nvSpPr>
          <p:spPr>
            <a:xfrm rot="2700000">
              <a:off x="9990174" y="821209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624" name="Dreieck"/>
            <p:cNvSpPr/>
            <p:nvPr/>
          </p:nvSpPr>
          <p:spPr>
            <a:xfrm rot="2700000">
              <a:off x="10799209" y="9021131"/>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625" name="Dreieck"/>
            <p:cNvSpPr/>
            <p:nvPr/>
          </p:nvSpPr>
          <p:spPr>
            <a:xfrm rot="2700000">
              <a:off x="11634372" y="9856296"/>
              <a:ext cx="558102"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626" name="Dreieck"/>
            <p:cNvSpPr/>
            <p:nvPr/>
          </p:nvSpPr>
          <p:spPr>
            <a:xfrm rot="2700000">
              <a:off x="12469535" y="10691460"/>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627" name="Dreieck"/>
            <p:cNvSpPr/>
            <p:nvPr/>
          </p:nvSpPr>
          <p:spPr>
            <a:xfrm rot="2700000">
              <a:off x="3334994" y="155691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628" name="Dreieck"/>
            <p:cNvSpPr/>
            <p:nvPr/>
          </p:nvSpPr>
          <p:spPr>
            <a:xfrm rot="2700000">
              <a:off x="4170157" y="2392081"/>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629" name="Dreieck"/>
            <p:cNvSpPr/>
            <p:nvPr/>
          </p:nvSpPr>
          <p:spPr>
            <a:xfrm rot="2700000">
              <a:off x="5005321" y="3227244"/>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630" name="Dreieck"/>
            <p:cNvSpPr/>
            <p:nvPr/>
          </p:nvSpPr>
          <p:spPr>
            <a:xfrm rot="2700000">
              <a:off x="5814355" y="403627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631" name="Dreieck"/>
            <p:cNvSpPr/>
            <p:nvPr/>
          </p:nvSpPr>
          <p:spPr>
            <a:xfrm rot="2700000">
              <a:off x="6649518" y="487144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632" name="Dreieck"/>
            <p:cNvSpPr/>
            <p:nvPr/>
          </p:nvSpPr>
          <p:spPr>
            <a:xfrm rot="2700000">
              <a:off x="7484683" y="570660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633" name="Dreieck"/>
            <p:cNvSpPr/>
            <p:nvPr/>
          </p:nvSpPr>
          <p:spPr>
            <a:xfrm rot="2700000">
              <a:off x="7996570" y="770921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634" name="Dreieck"/>
            <p:cNvSpPr/>
            <p:nvPr/>
          </p:nvSpPr>
          <p:spPr>
            <a:xfrm rot="2700000">
              <a:off x="8831734" y="854437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635" name="Dreieck"/>
            <p:cNvSpPr/>
            <p:nvPr/>
          </p:nvSpPr>
          <p:spPr>
            <a:xfrm rot="2700000">
              <a:off x="9666896" y="937954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636" name="Dreieck"/>
            <p:cNvSpPr/>
            <p:nvPr/>
          </p:nvSpPr>
          <p:spPr>
            <a:xfrm rot="2700000">
              <a:off x="10475934" y="1018857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637" name="Dreieck"/>
            <p:cNvSpPr/>
            <p:nvPr/>
          </p:nvSpPr>
          <p:spPr>
            <a:xfrm rot="2700000">
              <a:off x="11311097" y="1102374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638" name="Dreieck"/>
            <p:cNvSpPr/>
            <p:nvPr/>
          </p:nvSpPr>
          <p:spPr>
            <a:xfrm rot="2700000">
              <a:off x="12146261" y="1185890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639" name="Dreieck"/>
            <p:cNvSpPr/>
            <p:nvPr/>
          </p:nvSpPr>
          <p:spPr>
            <a:xfrm rot="2700000">
              <a:off x="3011717" y="272436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640" name="Dreieck"/>
            <p:cNvSpPr/>
            <p:nvPr/>
          </p:nvSpPr>
          <p:spPr>
            <a:xfrm rot="2700000">
              <a:off x="3846882" y="355952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641" name="Dreieck"/>
            <p:cNvSpPr/>
            <p:nvPr/>
          </p:nvSpPr>
          <p:spPr>
            <a:xfrm rot="2700000">
              <a:off x="4682045" y="4394690"/>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642" name="Dreieck"/>
            <p:cNvSpPr/>
            <p:nvPr/>
          </p:nvSpPr>
          <p:spPr>
            <a:xfrm rot="2700000">
              <a:off x="5491079" y="5203725"/>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643" name="Dreieck"/>
            <p:cNvSpPr/>
            <p:nvPr/>
          </p:nvSpPr>
          <p:spPr>
            <a:xfrm rot="2700000">
              <a:off x="6326242" y="603888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644" name="Dreieck"/>
            <p:cNvSpPr/>
            <p:nvPr/>
          </p:nvSpPr>
          <p:spPr>
            <a:xfrm rot="2700000">
              <a:off x="7161406" y="687405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grpSp>
      <p:sp>
        <p:nvSpPr>
          <p:cNvPr id="646" name="DMS innovationszirkel"/>
          <p:cNvSpPr/>
          <p:nvPr/>
        </p:nvSpPr>
        <p:spPr>
          <a:xfrm>
            <a:off x="756954" y="12954950"/>
            <a:ext cx="11208931"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a:solidFill>
                  <a:srgbClr val="F4F8FB"/>
                </a:solidFill>
                <a:latin typeface="+mn-lt"/>
                <a:ea typeface="+mn-ea"/>
                <a:cs typeface="+mn-cs"/>
                <a:sym typeface="Helvetica"/>
              </a:defRPr>
            </a:lvl1pPr>
          </a:lstStyle>
          <a:p>
            <a:r>
              <a:t>DMS innovationszirkel  </a:t>
            </a:r>
          </a:p>
        </p:txBody>
      </p:sp>
      <p:sp>
        <p:nvSpPr>
          <p:cNvPr id="647" name="Text"/>
          <p:cNvSpPr>
            <a:spLocks noGrp="1"/>
          </p:cNvSpPr>
          <p:nvPr>
            <p:ph type="body" sz="half" idx="22"/>
          </p:nvPr>
        </p:nvSpPr>
        <p:spPr>
          <a:xfrm>
            <a:off x="5607015" y="2810458"/>
            <a:ext cx="13169970" cy="80950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594" y="21600"/>
                </a:lnTo>
                <a:lnTo>
                  <a:pt x="0" y="21600"/>
                </a:lnTo>
                <a:lnTo>
                  <a:pt x="0" y="0"/>
                </a:lnTo>
                <a:close/>
              </a:path>
            </a:pathLst>
          </a:custGeom>
        </p:spPr>
        <p:txBody>
          <a:bodyPr anchor="ctr"/>
          <a:lstStyle>
            <a:lvl1pPr algn="ctr">
              <a:lnSpc>
                <a:spcPts val="8100"/>
              </a:lnSpc>
              <a:spcBef>
                <a:spcPts val="5400"/>
              </a:spcBef>
              <a:defRPr sz="6800" b="1" spc="-136">
                <a:solidFill>
                  <a:srgbClr val="CDE8B5"/>
                </a:solidFill>
              </a:defRPr>
            </a:lvl1pPr>
          </a:lstStyle>
          <a:p>
            <a:r>
              <a:t>Text</a:t>
            </a:r>
          </a:p>
        </p:txBody>
      </p:sp>
      <p:sp>
        <p:nvSpPr>
          <p:cNvPr id="648"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EFEEF0"/>
                </a:solidFill>
                <a:latin typeface="+mn-lt"/>
                <a:ea typeface="+mn-ea"/>
                <a:cs typeface="+mn-cs"/>
                <a:sym typeface="Helvetica"/>
              </a:defRPr>
            </a:lvl1pPr>
          </a:lstStyle>
          <a:p>
            <a:r>
              <a:t> Methode Design Thinking |  </a:t>
            </a:r>
          </a:p>
        </p:txBody>
      </p:sp>
      <p:sp>
        <p:nvSpPr>
          <p:cNvPr id="649" name="Foliennummer"/>
          <p:cNvSpPr>
            <a:spLocks noGrp="1"/>
          </p:cNvSpPr>
          <p:nvPr>
            <p:ph type="sldNum" sz="quarter" idx="2"/>
          </p:nvPr>
        </p:nvSpPr>
        <p:spPr>
          <a:xfrm>
            <a:off x="23366970" y="12964814"/>
            <a:ext cx="204725" cy="206757"/>
          </a:xfrm>
          <a:prstGeom prst="rect">
            <a:avLst/>
          </a:prstGeom>
        </p:spPr>
        <p:txBody>
          <a:bodyPr/>
          <a:lstStyle>
            <a:lvl1pPr>
              <a:defRPr>
                <a:solidFill>
                  <a:srgbClr val="FFFFFF"/>
                </a:solidFill>
                <a:latin typeface="Graphik"/>
                <a:ea typeface="Graphik"/>
                <a:cs typeface="Graphik"/>
                <a:sym typeface="Graphik"/>
              </a:defRPr>
            </a:lvl1pPr>
          </a:lstStyle>
          <a:p>
            <a:fld id="{86CB4B4D-7CA3-9044-876B-883B54F8677D}" type="slidenum">
              <a:t>‹Nr.›</a:t>
            </a:fld>
            <a:endParaRPr/>
          </a:p>
        </p:txBody>
      </p:sp>
      <p:sp>
        <p:nvSpPr>
          <p:cNvPr id="650" name="Quadrat"/>
          <p:cNvSpPr/>
          <p:nvPr/>
        </p:nvSpPr>
        <p:spPr>
          <a:xfrm rot="18900000">
            <a:off x="-1084903" y="11499308"/>
            <a:ext cx="484858" cy="484857"/>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51" name="Quadrat"/>
          <p:cNvSpPr/>
          <p:nvPr/>
        </p:nvSpPr>
        <p:spPr>
          <a:xfrm rot="18900000">
            <a:off x="-439448" y="10853852"/>
            <a:ext cx="484858" cy="484857"/>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52" name="Quadrat"/>
          <p:cNvSpPr/>
          <p:nvPr/>
        </p:nvSpPr>
        <p:spPr>
          <a:xfrm rot="18900000">
            <a:off x="292498" y="10121906"/>
            <a:ext cx="484858"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53" name="Quadrat"/>
          <p:cNvSpPr/>
          <p:nvPr/>
        </p:nvSpPr>
        <p:spPr>
          <a:xfrm rot="18900000">
            <a:off x="937954" y="9476451"/>
            <a:ext cx="484858" cy="484857"/>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54" name="Quadrat"/>
          <p:cNvSpPr/>
          <p:nvPr/>
        </p:nvSpPr>
        <p:spPr>
          <a:xfrm rot="18900000">
            <a:off x="-3753216" y="14167620"/>
            <a:ext cx="484857"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55" name="Quadrat"/>
          <p:cNvSpPr/>
          <p:nvPr/>
        </p:nvSpPr>
        <p:spPr>
          <a:xfrm rot="18900000">
            <a:off x="-3107761" y="13522165"/>
            <a:ext cx="484858"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56" name="Quadrat"/>
          <p:cNvSpPr/>
          <p:nvPr/>
        </p:nvSpPr>
        <p:spPr>
          <a:xfrm rot="18900000">
            <a:off x="-2375815" y="12790220"/>
            <a:ext cx="484858" cy="484857"/>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57" name="Quadrat"/>
          <p:cNvSpPr/>
          <p:nvPr/>
        </p:nvSpPr>
        <p:spPr>
          <a:xfrm rot="18900000">
            <a:off x="-1730360" y="12144764"/>
            <a:ext cx="484858" cy="484857"/>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58" name="Quadrat"/>
          <p:cNvSpPr/>
          <p:nvPr/>
        </p:nvSpPr>
        <p:spPr>
          <a:xfrm rot="18900000">
            <a:off x="-409818" y="12181068"/>
            <a:ext cx="484857" cy="484857"/>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59" name="Quadrat"/>
          <p:cNvSpPr/>
          <p:nvPr/>
        </p:nvSpPr>
        <p:spPr>
          <a:xfrm rot="18900000">
            <a:off x="235637" y="11535612"/>
            <a:ext cx="484858"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60" name="Quadrat"/>
          <p:cNvSpPr/>
          <p:nvPr/>
        </p:nvSpPr>
        <p:spPr>
          <a:xfrm rot="18900000">
            <a:off x="967583" y="10803666"/>
            <a:ext cx="484858"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61" name="Quadrat"/>
          <p:cNvSpPr/>
          <p:nvPr/>
        </p:nvSpPr>
        <p:spPr>
          <a:xfrm rot="18900000">
            <a:off x="1613038" y="10158211"/>
            <a:ext cx="484858"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62" name="Quadrat"/>
          <p:cNvSpPr/>
          <p:nvPr/>
        </p:nvSpPr>
        <p:spPr>
          <a:xfrm rot="18900000">
            <a:off x="-3078131" y="14849381"/>
            <a:ext cx="484857"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63" name="Quadrat"/>
          <p:cNvSpPr/>
          <p:nvPr/>
        </p:nvSpPr>
        <p:spPr>
          <a:xfrm rot="18900000">
            <a:off x="-2432676" y="14203925"/>
            <a:ext cx="484858" cy="484857"/>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64" name="Quadrat"/>
          <p:cNvSpPr/>
          <p:nvPr/>
        </p:nvSpPr>
        <p:spPr>
          <a:xfrm rot="18900000">
            <a:off x="-1700730" y="13471980"/>
            <a:ext cx="484858"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65" name="Quadrat"/>
          <p:cNvSpPr/>
          <p:nvPr/>
        </p:nvSpPr>
        <p:spPr>
          <a:xfrm rot="18900000">
            <a:off x="-1055275" y="12826524"/>
            <a:ext cx="484858"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66" name="Quadrat"/>
          <p:cNvSpPr/>
          <p:nvPr/>
        </p:nvSpPr>
        <p:spPr>
          <a:xfrm rot="18900000">
            <a:off x="231095" y="12815306"/>
            <a:ext cx="484858" cy="484857"/>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67" name="Quadrat"/>
          <p:cNvSpPr/>
          <p:nvPr/>
        </p:nvSpPr>
        <p:spPr>
          <a:xfrm rot="18900000">
            <a:off x="876551" y="12169850"/>
            <a:ext cx="484857" cy="484857"/>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68" name="Quadrat"/>
          <p:cNvSpPr/>
          <p:nvPr/>
        </p:nvSpPr>
        <p:spPr>
          <a:xfrm rot="18900000">
            <a:off x="1608496" y="11437904"/>
            <a:ext cx="484858"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69" name="Quadrat"/>
          <p:cNvSpPr/>
          <p:nvPr/>
        </p:nvSpPr>
        <p:spPr>
          <a:xfrm rot="18900000">
            <a:off x="2253952" y="10792448"/>
            <a:ext cx="484858"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70" name="Quadrat"/>
          <p:cNvSpPr/>
          <p:nvPr/>
        </p:nvSpPr>
        <p:spPr>
          <a:xfrm rot="18900000">
            <a:off x="-2437218" y="15483619"/>
            <a:ext cx="484858" cy="484857"/>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71" name="Quadrat"/>
          <p:cNvSpPr/>
          <p:nvPr/>
        </p:nvSpPr>
        <p:spPr>
          <a:xfrm rot="18900000">
            <a:off x="-1791763" y="14838164"/>
            <a:ext cx="484858" cy="484857"/>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72" name="Quadrat"/>
          <p:cNvSpPr/>
          <p:nvPr/>
        </p:nvSpPr>
        <p:spPr>
          <a:xfrm rot="18900000">
            <a:off x="-1059817" y="14106218"/>
            <a:ext cx="484858" cy="484857"/>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73" name="Quadrat"/>
          <p:cNvSpPr/>
          <p:nvPr/>
        </p:nvSpPr>
        <p:spPr>
          <a:xfrm rot="18900000">
            <a:off x="-414361" y="13460762"/>
            <a:ext cx="484857"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74" name="Quadrat"/>
          <p:cNvSpPr/>
          <p:nvPr/>
        </p:nvSpPr>
        <p:spPr>
          <a:xfrm rot="18900000">
            <a:off x="906180" y="13497066"/>
            <a:ext cx="484858" cy="484857"/>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75" name="Quadrat"/>
          <p:cNvSpPr/>
          <p:nvPr/>
        </p:nvSpPr>
        <p:spPr>
          <a:xfrm rot="18900000">
            <a:off x="1551636" y="12851610"/>
            <a:ext cx="484857"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76" name="Quadrat"/>
          <p:cNvSpPr/>
          <p:nvPr/>
        </p:nvSpPr>
        <p:spPr>
          <a:xfrm rot="18900000">
            <a:off x="2283581" y="12119664"/>
            <a:ext cx="484858"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77" name="Quadrat"/>
          <p:cNvSpPr/>
          <p:nvPr/>
        </p:nvSpPr>
        <p:spPr>
          <a:xfrm rot="18900000">
            <a:off x="2929037" y="11474209"/>
            <a:ext cx="484857"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78" name="Quadrat"/>
          <p:cNvSpPr/>
          <p:nvPr/>
        </p:nvSpPr>
        <p:spPr>
          <a:xfrm rot="18900000">
            <a:off x="-1762133" y="16165379"/>
            <a:ext cx="484857" cy="484857"/>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79" name="Quadrat"/>
          <p:cNvSpPr/>
          <p:nvPr/>
        </p:nvSpPr>
        <p:spPr>
          <a:xfrm rot="18900000">
            <a:off x="-1116678" y="15519923"/>
            <a:ext cx="484858"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80" name="Quadrat"/>
          <p:cNvSpPr/>
          <p:nvPr/>
        </p:nvSpPr>
        <p:spPr>
          <a:xfrm rot="18900000">
            <a:off x="-384732" y="14787977"/>
            <a:ext cx="484858"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81" name="Quadrat"/>
          <p:cNvSpPr/>
          <p:nvPr/>
        </p:nvSpPr>
        <p:spPr>
          <a:xfrm rot="18900000">
            <a:off x="260723" y="14142522"/>
            <a:ext cx="484858"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82" name="Quadrat"/>
          <p:cNvSpPr/>
          <p:nvPr/>
        </p:nvSpPr>
        <p:spPr>
          <a:xfrm rot="18900000">
            <a:off x="1578058" y="14162268"/>
            <a:ext cx="484857"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83" name="Quadrat"/>
          <p:cNvSpPr/>
          <p:nvPr/>
        </p:nvSpPr>
        <p:spPr>
          <a:xfrm rot="18900000">
            <a:off x="2223513" y="13516813"/>
            <a:ext cx="484858"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84" name="Quadrat"/>
          <p:cNvSpPr/>
          <p:nvPr/>
        </p:nvSpPr>
        <p:spPr>
          <a:xfrm rot="18900000">
            <a:off x="2955459" y="12784867"/>
            <a:ext cx="484857"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85" name="Quadrat"/>
          <p:cNvSpPr/>
          <p:nvPr/>
        </p:nvSpPr>
        <p:spPr>
          <a:xfrm rot="18900000">
            <a:off x="3600915" y="12139411"/>
            <a:ext cx="484857"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86" name="Quadrat"/>
          <p:cNvSpPr/>
          <p:nvPr/>
        </p:nvSpPr>
        <p:spPr>
          <a:xfrm rot="18900000">
            <a:off x="-1090256" y="16830581"/>
            <a:ext cx="484858"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87" name="Quadrat"/>
          <p:cNvSpPr/>
          <p:nvPr/>
        </p:nvSpPr>
        <p:spPr>
          <a:xfrm rot="18900000">
            <a:off x="-444800" y="16185126"/>
            <a:ext cx="484858"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88" name="Quadrat"/>
          <p:cNvSpPr/>
          <p:nvPr/>
        </p:nvSpPr>
        <p:spPr>
          <a:xfrm rot="18900000">
            <a:off x="287146" y="15453180"/>
            <a:ext cx="484857"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89" name="Quadrat"/>
          <p:cNvSpPr/>
          <p:nvPr/>
        </p:nvSpPr>
        <p:spPr>
          <a:xfrm rot="18900000">
            <a:off x="932601" y="14807725"/>
            <a:ext cx="484858"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90" name="Quadrat"/>
          <p:cNvSpPr/>
          <p:nvPr/>
        </p:nvSpPr>
        <p:spPr>
          <a:xfrm rot="18900000">
            <a:off x="2253143" y="14844028"/>
            <a:ext cx="484857"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91" name="Quadrat"/>
          <p:cNvSpPr/>
          <p:nvPr/>
        </p:nvSpPr>
        <p:spPr>
          <a:xfrm rot="18900000">
            <a:off x="2898598" y="14198573"/>
            <a:ext cx="484858"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92" name="Quadrat"/>
          <p:cNvSpPr/>
          <p:nvPr/>
        </p:nvSpPr>
        <p:spPr>
          <a:xfrm rot="18900000">
            <a:off x="3630544" y="13466627"/>
            <a:ext cx="484858"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93" name="Quadrat"/>
          <p:cNvSpPr/>
          <p:nvPr/>
        </p:nvSpPr>
        <p:spPr>
          <a:xfrm rot="18900000">
            <a:off x="4275999" y="12821172"/>
            <a:ext cx="484858"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94" name="Quadrat"/>
          <p:cNvSpPr/>
          <p:nvPr/>
        </p:nvSpPr>
        <p:spPr>
          <a:xfrm rot="18900000">
            <a:off x="-415171" y="17512341"/>
            <a:ext cx="484858"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95" name="Quadrat"/>
          <p:cNvSpPr/>
          <p:nvPr/>
        </p:nvSpPr>
        <p:spPr>
          <a:xfrm rot="18900000">
            <a:off x="230285" y="16866886"/>
            <a:ext cx="484858"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96" name="Quadrat"/>
          <p:cNvSpPr/>
          <p:nvPr/>
        </p:nvSpPr>
        <p:spPr>
          <a:xfrm rot="18900000">
            <a:off x="962231" y="16134940"/>
            <a:ext cx="484857"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97" name="Quadrat"/>
          <p:cNvSpPr/>
          <p:nvPr/>
        </p:nvSpPr>
        <p:spPr>
          <a:xfrm rot="18900000">
            <a:off x="1607686" y="15489485"/>
            <a:ext cx="484858"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98" name="Quadrat"/>
          <p:cNvSpPr/>
          <p:nvPr/>
        </p:nvSpPr>
        <p:spPr>
          <a:xfrm rot="18900000">
            <a:off x="20789704" y="-3550931"/>
            <a:ext cx="484858" cy="484857"/>
          </a:xfrm>
          <a:prstGeom prst="rect">
            <a:avLst/>
          </a:prstGeom>
          <a:solidFill>
            <a:srgbClr val="FFFFFF">
              <a:alpha val="25000"/>
            </a:srgbClr>
          </a:solidFill>
          <a:ln w="12700">
            <a:miter lim="400000"/>
          </a:ln>
        </p:spPr>
        <p:txBody>
          <a:bodyPr lIns="50800" tIns="50800" rIns="50800" bIns="50800" anchor="ctr"/>
          <a:lstStyle/>
          <a:p>
            <a:pPr defTabSz="825500">
              <a:defRPr sz="3200">
                <a:solidFill>
                  <a:srgbClr val="CDE8B5">
                    <a:alpha val="25000"/>
                  </a:srgbClr>
                </a:solidFill>
                <a:latin typeface="Helvetica Neue Medium"/>
                <a:ea typeface="Helvetica Neue Medium"/>
                <a:cs typeface="Helvetica Neue Medium"/>
                <a:sym typeface="Helvetica Neue Medium"/>
              </a:defRPr>
            </a:pPr>
            <a:endParaRPr/>
          </a:p>
        </p:txBody>
      </p:sp>
      <p:sp>
        <p:nvSpPr>
          <p:cNvPr id="699" name="Quadrat"/>
          <p:cNvSpPr/>
          <p:nvPr/>
        </p:nvSpPr>
        <p:spPr>
          <a:xfrm rot="18900000">
            <a:off x="21435159" y="-4196387"/>
            <a:ext cx="484858" cy="484858"/>
          </a:xfrm>
          <a:prstGeom prst="rect">
            <a:avLst/>
          </a:prstGeom>
          <a:solidFill>
            <a:srgbClr val="FFFFFF">
              <a:alpha val="25000"/>
            </a:srgbClr>
          </a:solidFill>
          <a:ln w="12700">
            <a:miter lim="400000"/>
          </a:ln>
        </p:spPr>
        <p:txBody>
          <a:bodyPr lIns="50800" tIns="50800" rIns="50800" bIns="50800" anchor="ctr"/>
          <a:lstStyle/>
          <a:p>
            <a:pPr defTabSz="825500">
              <a:defRPr sz="3200">
                <a:solidFill>
                  <a:srgbClr val="CDE8B5">
                    <a:alpha val="25000"/>
                  </a:srgbClr>
                </a:solidFill>
                <a:latin typeface="Helvetica Neue Medium"/>
                <a:ea typeface="Helvetica Neue Medium"/>
                <a:cs typeface="Helvetica Neue Medium"/>
                <a:sym typeface="Helvetica Neue Medium"/>
              </a:defRPr>
            </a:pPr>
            <a:endParaRPr/>
          </a:p>
        </p:txBody>
      </p:sp>
      <p:sp>
        <p:nvSpPr>
          <p:cNvPr id="700" name="Quadrat"/>
          <p:cNvSpPr/>
          <p:nvPr/>
        </p:nvSpPr>
        <p:spPr>
          <a:xfrm rot="18900000">
            <a:off x="22167105" y="-4928332"/>
            <a:ext cx="484858" cy="484858"/>
          </a:xfrm>
          <a:prstGeom prst="rect">
            <a:avLst/>
          </a:prstGeom>
          <a:solidFill>
            <a:srgbClr val="FFFFFF">
              <a:alpha val="25000"/>
            </a:srgbClr>
          </a:solidFill>
          <a:ln w="12700">
            <a:miter lim="400000"/>
          </a:ln>
        </p:spPr>
        <p:txBody>
          <a:bodyPr lIns="50800" tIns="50800" rIns="50800" bIns="50800" anchor="ctr"/>
          <a:lstStyle/>
          <a:p>
            <a:pPr defTabSz="825500">
              <a:defRPr sz="3200">
                <a:solidFill>
                  <a:srgbClr val="CDE8B5">
                    <a:alpha val="25000"/>
                  </a:srgbClr>
                </a:solidFill>
                <a:latin typeface="Helvetica Neue Medium"/>
                <a:ea typeface="Helvetica Neue Medium"/>
                <a:cs typeface="Helvetica Neue Medium"/>
                <a:sym typeface="Helvetica Neue Medium"/>
              </a:defRPr>
            </a:pPr>
            <a:endParaRPr/>
          </a:p>
        </p:txBody>
      </p:sp>
      <p:sp>
        <p:nvSpPr>
          <p:cNvPr id="701" name="Quadrat"/>
          <p:cNvSpPr/>
          <p:nvPr/>
        </p:nvSpPr>
        <p:spPr>
          <a:xfrm rot="18900000">
            <a:off x="22812561" y="-5573788"/>
            <a:ext cx="484857" cy="484858"/>
          </a:xfrm>
          <a:prstGeom prst="rect">
            <a:avLst/>
          </a:prstGeom>
          <a:solidFill>
            <a:srgbClr val="FFFFFF">
              <a:alpha val="25000"/>
            </a:srgbClr>
          </a:solidFill>
          <a:ln w="12700">
            <a:miter lim="400000"/>
          </a:ln>
        </p:spPr>
        <p:txBody>
          <a:bodyPr lIns="50800" tIns="50800" rIns="50800" bIns="50800" anchor="ctr"/>
          <a:lstStyle/>
          <a:p>
            <a:pPr defTabSz="825500">
              <a:defRPr sz="3200">
                <a:solidFill>
                  <a:srgbClr val="CDE8B5">
                    <a:alpha val="25000"/>
                  </a:srgbClr>
                </a:solidFill>
                <a:latin typeface="Helvetica Neue Medium"/>
                <a:ea typeface="Helvetica Neue Medium"/>
                <a:cs typeface="Helvetica Neue Medium"/>
                <a:sym typeface="Helvetica Neue Medium"/>
              </a:defRPr>
            </a:pPr>
            <a:endParaRPr/>
          </a:p>
        </p:txBody>
      </p:sp>
      <p:sp>
        <p:nvSpPr>
          <p:cNvPr id="702" name="Quadrat"/>
          <p:cNvSpPr/>
          <p:nvPr/>
        </p:nvSpPr>
        <p:spPr>
          <a:xfrm rot="18900000">
            <a:off x="18121391" y="-882618"/>
            <a:ext cx="484858" cy="484858"/>
          </a:xfrm>
          <a:prstGeom prst="rect">
            <a:avLst/>
          </a:prstGeom>
          <a:solidFill>
            <a:srgbClr val="FFFFFF">
              <a:alpha val="25000"/>
            </a:srgbClr>
          </a:solidFill>
          <a:ln w="12700">
            <a:miter lim="400000"/>
          </a:ln>
        </p:spPr>
        <p:txBody>
          <a:bodyPr lIns="50800" tIns="50800" rIns="50800" bIns="50800" anchor="ctr"/>
          <a:lstStyle/>
          <a:p>
            <a:pPr defTabSz="825500">
              <a:defRPr sz="3200">
                <a:solidFill>
                  <a:srgbClr val="CDE8B5">
                    <a:alpha val="25000"/>
                  </a:srgbClr>
                </a:solidFill>
                <a:latin typeface="Helvetica Neue Medium"/>
                <a:ea typeface="Helvetica Neue Medium"/>
                <a:cs typeface="Helvetica Neue Medium"/>
                <a:sym typeface="Helvetica Neue Medium"/>
              </a:defRPr>
            </a:pPr>
            <a:endParaRPr/>
          </a:p>
        </p:txBody>
      </p:sp>
      <p:sp>
        <p:nvSpPr>
          <p:cNvPr id="703" name="Quadrat"/>
          <p:cNvSpPr/>
          <p:nvPr/>
        </p:nvSpPr>
        <p:spPr>
          <a:xfrm rot="18900000">
            <a:off x="18766846" y="-1528074"/>
            <a:ext cx="484858" cy="484858"/>
          </a:xfrm>
          <a:prstGeom prst="rect">
            <a:avLst/>
          </a:prstGeom>
          <a:solidFill>
            <a:srgbClr val="FFFFFF">
              <a:alpha val="25000"/>
            </a:srgbClr>
          </a:solidFill>
          <a:ln w="12700">
            <a:miter lim="400000"/>
          </a:ln>
        </p:spPr>
        <p:txBody>
          <a:bodyPr lIns="50800" tIns="50800" rIns="50800" bIns="50800" anchor="ctr"/>
          <a:lstStyle/>
          <a:p>
            <a:pPr defTabSz="825500">
              <a:defRPr sz="3200">
                <a:solidFill>
                  <a:srgbClr val="CDE8B5">
                    <a:alpha val="25000"/>
                  </a:srgbClr>
                </a:solidFill>
                <a:latin typeface="Helvetica Neue Medium"/>
                <a:ea typeface="Helvetica Neue Medium"/>
                <a:cs typeface="Helvetica Neue Medium"/>
                <a:sym typeface="Helvetica Neue Medium"/>
              </a:defRPr>
            </a:pPr>
            <a:endParaRPr/>
          </a:p>
        </p:txBody>
      </p:sp>
      <p:sp>
        <p:nvSpPr>
          <p:cNvPr id="704" name="Quadrat"/>
          <p:cNvSpPr/>
          <p:nvPr/>
        </p:nvSpPr>
        <p:spPr>
          <a:xfrm rot="18900000">
            <a:off x="19498792" y="-2260019"/>
            <a:ext cx="484858" cy="484858"/>
          </a:xfrm>
          <a:prstGeom prst="rect">
            <a:avLst/>
          </a:prstGeom>
          <a:solidFill>
            <a:srgbClr val="FFFFFF">
              <a:alpha val="25000"/>
            </a:srgbClr>
          </a:solidFill>
          <a:ln w="12700">
            <a:miter lim="400000"/>
          </a:ln>
        </p:spPr>
        <p:txBody>
          <a:bodyPr lIns="50800" tIns="50800" rIns="50800" bIns="50800" anchor="ctr"/>
          <a:lstStyle/>
          <a:p>
            <a:pPr defTabSz="825500">
              <a:defRPr sz="3200">
                <a:solidFill>
                  <a:srgbClr val="CDE8B5">
                    <a:alpha val="25000"/>
                  </a:srgbClr>
                </a:solidFill>
                <a:latin typeface="Helvetica Neue Medium"/>
                <a:ea typeface="Helvetica Neue Medium"/>
                <a:cs typeface="Helvetica Neue Medium"/>
                <a:sym typeface="Helvetica Neue Medium"/>
              </a:defRPr>
            </a:pPr>
            <a:endParaRPr/>
          </a:p>
        </p:txBody>
      </p:sp>
      <p:sp>
        <p:nvSpPr>
          <p:cNvPr id="705" name="Quadrat"/>
          <p:cNvSpPr/>
          <p:nvPr/>
        </p:nvSpPr>
        <p:spPr>
          <a:xfrm rot="18900000">
            <a:off x="20144247" y="-2905475"/>
            <a:ext cx="484858" cy="484858"/>
          </a:xfrm>
          <a:prstGeom prst="rect">
            <a:avLst/>
          </a:prstGeom>
          <a:solidFill>
            <a:srgbClr val="FFFFFF">
              <a:alpha val="25000"/>
            </a:srgbClr>
          </a:solidFill>
          <a:ln w="12700">
            <a:miter lim="400000"/>
          </a:ln>
        </p:spPr>
        <p:txBody>
          <a:bodyPr lIns="50800" tIns="50800" rIns="50800" bIns="50800" anchor="ctr"/>
          <a:lstStyle/>
          <a:p>
            <a:pPr defTabSz="825500">
              <a:defRPr sz="3200">
                <a:solidFill>
                  <a:srgbClr val="CDE8B5">
                    <a:alpha val="25000"/>
                  </a:srgbClr>
                </a:solidFill>
                <a:latin typeface="Helvetica Neue Medium"/>
                <a:ea typeface="Helvetica Neue Medium"/>
                <a:cs typeface="Helvetica Neue Medium"/>
                <a:sym typeface="Helvetica Neue Medium"/>
              </a:defRPr>
            </a:pPr>
            <a:endParaRPr/>
          </a:p>
        </p:txBody>
      </p:sp>
      <p:sp>
        <p:nvSpPr>
          <p:cNvPr id="706" name="Quadrat"/>
          <p:cNvSpPr/>
          <p:nvPr/>
        </p:nvSpPr>
        <p:spPr>
          <a:xfrm rot="18900000">
            <a:off x="21464789" y="-2869171"/>
            <a:ext cx="484857" cy="484858"/>
          </a:xfrm>
          <a:prstGeom prst="rect">
            <a:avLst/>
          </a:prstGeom>
          <a:solidFill>
            <a:srgbClr val="FFFFFF">
              <a:alpha val="25000"/>
            </a:srgbClr>
          </a:solidFill>
          <a:ln w="12700">
            <a:miter lim="400000"/>
          </a:ln>
        </p:spPr>
        <p:txBody>
          <a:bodyPr lIns="50800" tIns="50800" rIns="50800" bIns="50800" anchor="ctr"/>
          <a:lstStyle/>
          <a:p>
            <a:pPr defTabSz="825500">
              <a:defRPr sz="3200">
                <a:solidFill>
                  <a:srgbClr val="CDE8B5">
                    <a:alpha val="25000"/>
                  </a:srgbClr>
                </a:solidFill>
                <a:latin typeface="Helvetica Neue Medium"/>
                <a:ea typeface="Helvetica Neue Medium"/>
                <a:cs typeface="Helvetica Neue Medium"/>
                <a:sym typeface="Helvetica Neue Medium"/>
              </a:defRPr>
            </a:pPr>
            <a:endParaRPr/>
          </a:p>
        </p:txBody>
      </p:sp>
      <p:sp>
        <p:nvSpPr>
          <p:cNvPr id="707" name="Quadrat"/>
          <p:cNvSpPr/>
          <p:nvPr/>
        </p:nvSpPr>
        <p:spPr>
          <a:xfrm rot="18900000">
            <a:off x="22110244" y="-3514627"/>
            <a:ext cx="484857" cy="484858"/>
          </a:xfrm>
          <a:prstGeom prst="rect">
            <a:avLst/>
          </a:prstGeom>
          <a:solidFill>
            <a:srgbClr val="FFFFFF">
              <a:alpha val="25000"/>
            </a:srgbClr>
          </a:solidFill>
          <a:ln w="12700">
            <a:miter lim="400000"/>
          </a:ln>
        </p:spPr>
        <p:txBody>
          <a:bodyPr lIns="50800" tIns="50800" rIns="50800" bIns="50800" anchor="ctr"/>
          <a:lstStyle/>
          <a:p>
            <a:pPr defTabSz="825500">
              <a:defRPr sz="3200">
                <a:solidFill>
                  <a:srgbClr val="CDE8B5">
                    <a:alpha val="25000"/>
                  </a:srgbClr>
                </a:solidFill>
                <a:latin typeface="Helvetica Neue Medium"/>
                <a:ea typeface="Helvetica Neue Medium"/>
                <a:cs typeface="Helvetica Neue Medium"/>
                <a:sym typeface="Helvetica Neue Medium"/>
              </a:defRPr>
            </a:pPr>
            <a:endParaRPr/>
          </a:p>
        </p:txBody>
      </p:sp>
      <p:sp>
        <p:nvSpPr>
          <p:cNvPr id="708" name="Quadrat"/>
          <p:cNvSpPr/>
          <p:nvPr/>
        </p:nvSpPr>
        <p:spPr>
          <a:xfrm rot="18900000">
            <a:off x="22842190" y="-4246572"/>
            <a:ext cx="484857" cy="484857"/>
          </a:xfrm>
          <a:prstGeom prst="rect">
            <a:avLst/>
          </a:prstGeom>
          <a:solidFill>
            <a:srgbClr val="FFFFFF">
              <a:alpha val="25000"/>
            </a:srgbClr>
          </a:solidFill>
          <a:ln w="12700">
            <a:miter lim="400000"/>
          </a:ln>
        </p:spPr>
        <p:txBody>
          <a:bodyPr lIns="50800" tIns="50800" rIns="50800" bIns="50800" anchor="ctr"/>
          <a:lstStyle/>
          <a:p>
            <a:pPr defTabSz="825500">
              <a:defRPr sz="3200">
                <a:solidFill>
                  <a:srgbClr val="CDE8B5">
                    <a:alpha val="25000"/>
                  </a:srgbClr>
                </a:solidFill>
                <a:latin typeface="Helvetica Neue Medium"/>
                <a:ea typeface="Helvetica Neue Medium"/>
                <a:cs typeface="Helvetica Neue Medium"/>
                <a:sym typeface="Helvetica Neue Medium"/>
              </a:defRPr>
            </a:pPr>
            <a:endParaRPr/>
          </a:p>
        </p:txBody>
      </p:sp>
      <p:sp>
        <p:nvSpPr>
          <p:cNvPr id="709" name="Quadrat"/>
          <p:cNvSpPr/>
          <p:nvPr/>
        </p:nvSpPr>
        <p:spPr>
          <a:xfrm rot="18900000">
            <a:off x="23487645" y="-4892027"/>
            <a:ext cx="484858" cy="484857"/>
          </a:xfrm>
          <a:prstGeom prst="rect">
            <a:avLst/>
          </a:prstGeom>
          <a:solidFill>
            <a:srgbClr val="FFFFFF">
              <a:alpha val="25000"/>
            </a:srgbClr>
          </a:solidFill>
          <a:ln w="12700">
            <a:miter lim="400000"/>
          </a:ln>
        </p:spPr>
        <p:txBody>
          <a:bodyPr lIns="50800" tIns="50800" rIns="50800" bIns="50800" anchor="ctr"/>
          <a:lstStyle/>
          <a:p>
            <a:pPr defTabSz="825500">
              <a:defRPr sz="3200">
                <a:solidFill>
                  <a:srgbClr val="CDE8B5">
                    <a:alpha val="25000"/>
                  </a:srgbClr>
                </a:solidFill>
                <a:latin typeface="Helvetica Neue Medium"/>
                <a:ea typeface="Helvetica Neue Medium"/>
                <a:cs typeface="Helvetica Neue Medium"/>
                <a:sym typeface="Helvetica Neue Medium"/>
              </a:defRPr>
            </a:pPr>
            <a:endParaRPr/>
          </a:p>
        </p:txBody>
      </p:sp>
      <p:sp>
        <p:nvSpPr>
          <p:cNvPr id="710" name="Quadrat"/>
          <p:cNvSpPr/>
          <p:nvPr/>
        </p:nvSpPr>
        <p:spPr>
          <a:xfrm rot="18900000">
            <a:off x="19441931" y="-846313"/>
            <a:ext cx="484857" cy="484857"/>
          </a:xfrm>
          <a:prstGeom prst="rect">
            <a:avLst/>
          </a:prstGeom>
          <a:solidFill>
            <a:srgbClr val="FFFFFF">
              <a:alpha val="25000"/>
            </a:srgbClr>
          </a:solidFill>
          <a:ln w="12700">
            <a:miter lim="400000"/>
          </a:ln>
        </p:spPr>
        <p:txBody>
          <a:bodyPr lIns="50800" tIns="50800" rIns="50800" bIns="50800" anchor="ctr"/>
          <a:lstStyle/>
          <a:p>
            <a:pPr defTabSz="825500">
              <a:defRPr sz="3200">
                <a:solidFill>
                  <a:srgbClr val="CDE8B5">
                    <a:alpha val="25000"/>
                  </a:srgbClr>
                </a:solidFill>
                <a:latin typeface="Helvetica Neue Medium"/>
                <a:ea typeface="Helvetica Neue Medium"/>
                <a:cs typeface="Helvetica Neue Medium"/>
                <a:sym typeface="Helvetica Neue Medium"/>
              </a:defRPr>
            </a:pPr>
            <a:endParaRPr/>
          </a:p>
        </p:txBody>
      </p:sp>
      <p:sp>
        <p:nvSpPr>
          <p:cNvPr id="711" name="Quadrat"/>
          <p:cNvSpPr/>
          <p:nvPr/>
        </p:nvSpPr>
        <p:spPr>
          <a:xfrm rot="18900000">
            <a:off x="20173877" y="-1578259"/>
            <a:ext cx="484857" cy="484858"/>
          </a:xfrm>
          <a:prstGeom prst="rect">
            <a:avLst/>
          </a:prstGeom>
          <a:solidFill>
            <a:srgbClr val="FFFFFF">
              <a:alpha val="25000"/>
            </a:srgbClr>
          </a:solidFill>
          <a:ln w="12700">
            <a:miter lim="400000"/>
          </a:ln>
        </p:spPr>
        <p:txBody>
          <a:bodyPr lIns="50800" tIns="50800" rIns="50800" bIns="50800" anchor="ctr"/>
          <a:lstStyle/>
          <a:p>
            <a:pPr defTabSz="825500">
              <a:defRPr sz="3200">
                <a:solidFill>
                  <a:srgbClr val="CDE8B5">
                    <a:alpha val="25000"/>
                  </a:srgbClr>
                </a:solidFill>
                <a:latin typeface="Helvetica Neue Medium"/>
                <a:ea typeface="Helvetica Neue Medium"/>
                <a:cs typeface="Helvetica Neue Medium"/>
                <a:sym typeface="Helvetica Neue Medium"/>
              </a:defRPr>
            </a:pPr>
            <a:endParaRPr/>
          </a:p>
        </p:txBody>
      </p:sp>
      <p:sp>
        <p:nvSpPr>
          <p:cNvPr id="712" name="Quadrat"/>
          <p:cNvSpPr/>
          <p:nvPr/>
        </p:nvSpPr>
        <p:spPr>
          <a:xfrm rot="18900000">
            <a:off x="20819332" y="-2223715"/>
            <a:ext cx="484858" cy="484858"/>
          </a:xfrm>
          <a:prstGeom prst="rect">
            <a:avLst/>
          </a:prstGeom>
          <a:solidFill>
            <a:srgbClr val="FFFFFF">
              <a:alpha val="25000"/>
            </a:srgbClr>
          </a:solidFill>
          <a:ln w="12700">
            <a:miter lim="400000"/>
          </a:ln>
        </p:spPr>
        <p:txBody>
          <a:bodyPr lIns="50800" tIns="50800" rIns="50800" bIns="50800" anchor="ctr"/>
          <a:lstStyle/>
          <a:p>
            <a:pPr defTabSz="825500">
              <a:defRPr sz="3200">
                <a:solidFill>
                  <a:srgbClr val="CDE8B5">
                    <a:alpha val="25000"/>
                  </a:srgbClr>
                </a:solidFill>
                <a:latin typeface="Helvetica Neue Medium"/>
                <a:ea typeface="Helvetica Neue Medium"/>
                <a:cs typeface="Helvetica Neue Medium"/>
                <a:sym typeface="Helvetica Neue Medium"/>
              </a:defRPr>
            </a:pPr>
            <a:endParaRPr/>
          </a:p>
        </p:txBody>
      </p:sp>
      <p:sp>
        <p:nvSpPr>
          <p:cNvPr id="713" name="Quadrat"/>
          <p:cNvSpPr/>
          <p:nvPr/>
        </p:nvSpPr>
        <p:spPr>
          <a:xfrm rot="18900000">
            <a:off x="22105701" y="-2234933"/>
            <a:ext cx="484858" cy="484858"/>
          </a:xfrm>
          <a:prstGeom prst="rect">
            <a:avLst/>
          </a:prstGeom>
          <a:solidFill>
            <a:srgbClr val="FFFFFF">
              <a:alpha val="25000"/>
            </a:srgbClr>
          </a:solidFill>
          <a:ln w="12700">
            <a:miter lim="400000"/>
          </a:ln>
        </p:spPr>
        <p:txBody>
          <a:bodyPr lIns="50800" tIns="50800" rIns="50800" bIns="50800" anchor="ctr"/>
          <a:lstStyle/>
          <a:p>
            <a:pPr defTabSz="825500">
              <a:defRPr sz="3200">
                <a:solidFill>
                  <a:srgbClr val="CDE8B5">
                    <a:alpha val="25000"/>
                  </a:srgbClr>
                </a:solidFill>
                <a:latin typeface="Helvetica Neue Medium"/>
                <a:ea typeface="Helvetica Neue Medium"/>
                <a:cs typeface="Helvetica Neue Medium"/>
                <a:sym typeface="Helvetica Neue Medium"/>
              </a:defRPr>
            </a:pPr>
            <a:endParaRPr/>
          </a:p>
        </p:txBody>
      </p:sp>
      <p:sp>
        <p:nvSpPr>
          <p:cNvPr id="714" name="Quadrat"/>
          <p:cNvSpPr/>
          <p:nvPr/>
        </p:nvSpPr>
        <p:spPr>
          <a:xfrm rot="18900000">
            <a:off x="22751158" y="-2880389"/>
            <a:ext cx="484858" cy="484858"/>
          </a:xfrm>
          <a:prstGeom prst="rect">
            <a:avLst/>
          </a:prstGeom>
          <a:solidFill>
            <a:srgbClr val="FFFFFF">
              <a:alpha val="25000"/>
            </a:srgbClr>
          </a:solidFill>
          <a:ln w="12700">
            <a:miter lim="400000"/>
          </a:ln>
        </p:spPr>
        <p:txBody>
          <a:bodyPr lIns="50800" tIns="50800" rIns="50800" bIns="50800" anchor="ctr"/>
          <a:lstStyle/>
          <a:p>
            <a:pPr defTabSz="825500">
              <a:defRPr sz="3200">
                <a:solidFill>
                  <a:srgbClr val="CDE8B5">
                    <a:alpha val="25000"/>
                  </a:srgbClr>
                </a:solidFill>
                <a:latin typeface="Helvetica Neue Medium"/>
                <a:ea typeface="Helvetica Neue Medium"/>
                <a:cs typeface="Helvetica Neue Medium"/>
                <a:sym typeface="Helvetica Neue Medium"/>
              </a:defRPr>
            </a:pPr>
            <a:endParaRPr/>
          </a:p>
        </p:txBody>
      </p:sp>
      <p:sp>
        <p:nvSpPr>
          <p:cNvPr id="715" name="Quadrat"/>
          <p:cNvSpPr/>
          <p:nvPr/>
        </p:nvSpPr>
        <p:spPr>
          <a:xfrm rot="18900000">
            <a:off x="23483103" y="-3612334"/>
            <a:ext cx="484857" cy="484857"/>
          </a:xfrm>
          <a:prstGeom prst="rect">
            <a:avLst/>
          </a:prstGeom>
          <a:solidFill>
            <a:srgbClr val="FFFFFF">
              <a:alpha val="25000"/>
            </a:srgbClr>
          </a:solidFill>
          <a:ln w="12700">
            <a:miter lim="400000"/>
          </a:ln>
        </p:spPr>
        <p:txBody>
          <a:bodyPr lIns="50800" tIns="50800" rIns="50800" bIns="50800" anchor="ctr"/>
          <a:lstStyle/>
          <a:p>
            <a:pPr defTabSz="825500">
              <a:defRPr sz="3200">
                <a:solidFill>
                  <a:srgbClr val="CDE8B5">
                    <a:alpha val="25000"/>
                  </a:srgbClr>
                </a:solidFill>
                <a:latin typeface="Helvetica Neue Medium"/>
                <a:ea typeface="Helvetica Neue Medium"/>
                <a:cs typeface="Helvetica Neue Medium"/>
                <a:sym typeface="Helvetica Neue Medium"/>
              </a:defRPr>
            </a:pPr>
            <a:endParaRPr/>
          </a:p>
        </p:txBody>
      </p:sp>
      <p:sp>
        <p:nvSpPr>
          <p:cNvPr id="716" name="Quadrat"/>
          <p:cNvSpPr/>
          <p:nvPr/>
        </p:nvSpPr>
        <p:spPr>
          <a:xfrm rot="18900000">
            <a:off x="24128559" y="-4257790"/>
            <a:ext cx="484858" cy="484858"/>
          </a:xfrm>
          <a:prstGeom prst="rect">
            <a:avLst/>
          </a:prstGeom>
          <a:solidFill>
            <a:srgbClr val="FFFFFF">
              <a:alpha val="25000"/>
            </a:srgbClr>
          </a:solidFill>
          <a:ln w="12700">
            <a:miter lim="400000"/>
          </a:ln>
        </p:spPr>
        <p:txBody>
          <a:bodyPr lIns="50800" tIns="50800" rIns="50800" bIns="50800" anchor="ctr"/>
          <a:lstStyle/>
          <a:p>
            <a:pPr defTabSz="825500">
              <a:defRPr sz="3200">
                <a:solidFill>
                  <a:srgbClr val="CDE8B5">
                    <a:alpha val="25000"/>
                  </a:srgbClr>
                </a:solidFill>
                <a:latin typeface="Helvetica Neue Medium"/>
                <a:ea typeface="Helvetica Neue Medium"/>
                <a:cs typeface="Helvetica Neue Medium"/>
                <a:sym typeface="Helvetica Neue Medium"/>
              </a:defRPr>
            </a:pPr>
            <a:endParaRPr/>
          </a:p>
        </p:txBody>
      </p:sp>
      <p:sp>
        <p:nvSpPr>
          <p:cNvPr id="717" name="Quadrat"/>
          <p:cNvSpPr/>
          <p:nvPr/>
        </p:nvSpPr>
        <p:spPr>
          <a:xfrm rot="18900000">
            <a:off x="20814789" y="-944021"/>
            <a:ext cx="484858" cy="484858"/>
          </a:xfrm>
          <a:prstGeom prst="rect">
            <a:avLst/>
          </a:prstGeom>
          <a:solidFill>
            <a:srgbClr val="FFFFFF">
              <a:alpha val="25000"/>
            </a:srgbClr>
          </a:solidFill>
          <a:ln w="12700">
            <a:miter lim="400000"/>
          </a:ln>
        </p:spPr>
        <p:txBody>
          <a:bodyPr lIns="50800" tIns="50800" rIns="50800" bIns="50800" anchor="ctr"/>
          <a:lstStyle/>
          <a:p>
            <a:pPr defTabSz="825500">
              <a:defRPr sz="3200">
                <a:solidFill>
                  <a:srgbClr val="CDE8B5">
                    <a:alpha val="25000"/>
                  </a:srgbClr>
                </a:solidFill>
                <a:latin typeface="Helvetica Neue Medium"/>
                <a:ea typeface="Helvetica Neue Medium"/>
                <a:cs typeface="Helvetica Neue Medium"/>
                <a:sym typeface="Helvetica Neue Medium"/>
              </a:defRPr>
            </a:pPr>
            <a:endParaRPr/>
          </a:p>
        </p:txBody>
      </p:sp>
      <p:sp>
        <p:nvSpPr>
          <p:cNvPr id="718" name="Quadrat"/>
          <p:cNvSpPr/>
          <p:nvPr/>
        </p:nvSpPr>
        <p:spPr>
          <a:xfrm rot="18900000">
            <a:off x="21460246" y="-1589477"/>
            <a:ext cx="484858" cy="484858"/>
          </a:xfrm>
          <a:prstGeom prst="rect">
            <a:avLst/>
          </a:prstGeom>
          <a:solidFill>
            <a:srgbClr val="FFFFFF">
              <a:alpha val="25000"/>
            </a:srgbClr>
          </a:solidFill>
          <a:ln w="12700">
            <a:miter lim="400000"/>
          </a:ln>
        </p:spPr>
        <p:txBody>
          <a:bodyPr lIns="50800" tIns="50800" rIns="50800" bIns="50800" anchor="ctr"/>
          <a:lstStyle/>
          <a:p>
            <a:pPr defTabSz="825500">
              <a:defRPr sz="3200">
                <a:solidFill>
                  <a:srgbClr val="CDE8B5">
                    <a:alpha val="25000"/>
                  </a:srgbClr>
                </a:solidFill>
                <a:latin typeface="Helvetica Neue Medium"/>
                <a:ea typeface="Helvetica Neue Medium"/>
                <a:cs typeface="Helvetica Neue Medium"/>
                <a:sym typeface="Helvetica Neue Medium"/>
              </a:defRPr>
            </a:pPr>
            <a:endParaRPr/>
          </a:p>
        </p:txBody>
      </p:sp>
      <p:sp>
        <p:nvSpPr>
          <p:cNvPr id="719" name="Quadrat"/>
          <p:cNvSpPr/>
          <p:nvPr/>
        </p:nvSpPr>
        <p:spPr>
          <a:xfrm rot="18900000">
            <a:off x="22780787" y="-1553173"/>
            <a:ext cx="484858" cy="484858"/>
          </a:xfrm>
          <a:prstGeom prst="rect">
            <a:avLst/>
          </a:prstGeom>
          <a:solidFill>
            <a:srgbClr val="FFFFFF">
              <a:alpha val="25000"/>
            </a:srgbClr>
          </a:solidFill>
          <a:ln w="12700">
            <a:miter lim="400000"/>
          </a:ln>
        </p:spPr>
        <p:txBody>
          <a:bodyPr lIns="50800" tIns="50800" rIns="50800" bIns="50800" anchor="ctr"/>
          <a:lstStyle/>
          <a:p>
            <a:pPr defTabSz="825500">
              <a:defRPr sz="3200">
                <a:solidFill>
                  <a:srgbClr val="CDE8B5">
                    <a:alpha val="25000"/>
                  </a:srgbClr>
                </a:solidFill>
                <a:latin typeface="Helvetica Neue Medium"/>
                <a:ea typeface="Helvetica Neue Medium"/>
                <a:cs typeface="Helvetica Neue Medium"/>
                <a:sym typeface="Helvetica Neue Medium"/>
              </a:defRPr>
            </a:pPr>
            <a:endParaRPr/>
          </a:p>
        </p:txBody>
      </p:sp>
      <p:sp>
        <p:nvSpPr>
          <p:cNvPr id="720" name="Quadrat"/>
          <p:cNvSpPr/>
          <p:nvPr/>
        </p:nvSpPr>
        <p:spPr>
          <a:xfrm rot="18900000">
            <a:off x="23426242" y="-2198629"/>
            <a:ext cx="484858" cy="484858"/>
          </a:xfrm>
          <a:prstGeom prst="rect">
            <a:avLst/>
          </a:prstGeom>
          <a:solidFill>
            <a:srgbClr val="FFFFFF">
              <a:alpha val="25000"/>
            </a:srgbClr>
          </a:solidFill>
          <a:ln w="12700">
            <a:miter lim="400000"/>
          </a:ln>
        </p:spPr>
        <p:txBody>
          <a:bodyPr lIns="50800" tIns="50800" rIns="50800" bIns="50800" anchor="ctr"/>
          <a:lstStyle/>
          <a:p>
            <a:pPr defTabSz="825500">
              <a:defRPr sz="3200">
                <a:solidFill>
                  <a:srgbClr val="CDE8B5">
                    <a:alpha val="25000"/>
                  </a:srgbClr>
                </a:solidFill>
                <a:latin typeface="Helvetica Neue Medium"/>
                <a:ea typeface="Helvetica Neue Medium"/>
                <a:cs typeface="Helvetica Neue Medium"/>
                <a:sym typeface="Helvetica Neue Medium"/>
              </a:defRPr>
            </a:pPr>
            <a:endParaRPr/>
          </a:p>
        </p:txBody>
      </p:sp>
      <p:sp>
        <p:nvSpPr>
          <p:cNvPr id="721" name="Quadrat"/>
          <p:cNvSpPr/>
          <p:nvPr/>
        </p:nvSpPr>
        <p:spPr>
          <a:xfrm rot="18900000">
            <a:off x="24158188" y="-2930574"/>
            <a:ext cx="484858" cy="484858"/>
          </a:xfrm>
          <a:prstGeom prst="rect">
            <a:avLst/>
          </a:prstGeom>
          <a:solidFill>
            <a:srgbClr val="FFFFFF">
              <a:alpha val="25000"/>
            </a:srgbClr>
          </a:solidFill>
          <a:ln w="12700">
            <a:miter lim="400000"/>
          </a:ln>
        </p:spPr>
        <p:txBody>
          <a:bodyPr lIns="50800" tIns="50800" rIns="50800" bIns="50800" anchor="ctr"/>
          <a:lstStyle/>
          <a:p>
            <a:pPr defTabSz="825500">
              <a:defRPr sz="3200">
                <a:solidFill>
                  <a:srgbClr val="CDE8B5">
                    <a:alpha val="25000"/>
                  </a:srgbClr>
                </a:solidFill>
                <a:latin typeface="Helvetica Neue Medium"/>
                <a:ea typeface="Helvetica Neue Medium"/>
                <a:cs typeface="Helvetica Neue Medium"/>
                <a:sym typeface="Helvetica Neue Medium"/>
              </a:defRPr>
            </a:pPr>
            <a:endParaRPr/>
          </a:p>
        </p:txBody>
      </p:sp>
      <p:sp>
        <p:nvSpPr>
          <p:cNvPr id="722" name="Quadrat"/>
          <p:cNvSpPr/>
          <p:nvPr/>
        </p:nvSpPr>
        <p:spPr>
          <a:xfrm rot="18900000">
            <a:off x="24803644" y="-3576030"/>
            <a:ext cx="484857" cy="484858"/>
          </a:xfrm>
          <a:prstGeom prst="rect">
            <a:avLst/>
          </a:prstGeom>
          <a:solidFill>
            <a:srgbClr val="FFFFFF">
              <a:alpha val="25000"/>
            </a:srgbClr>
          </a:solidFill>
          <a:ln w="12700">
            <a:miter lim="400000"/>
          </a:ln>
        </p:spPr>
        <p:txBody>
          <a:bodyPr lIns="50800" tIns="50800" rIns="50800" bIns="50800" anchor="ctr"/>
          <a:lstStyle/>
          <a:p>
            <a:pPr defTabSz="825500">
              <a:defRPr sz="3200">
                <a:solidFill>
                  <a:srgbClr val="CDE8B5">
                    <a:alpha val="25000"/>
                  </a:srgbClr>
                </a:solidFill>
                <a:latin typeface="Helvetica Neue Medium"/>
                <a:ea typeface="Helvetica Neue Medium"/>
                <a:cs typeface="Helvetica Neue Medium"/>
                <a:sym typeface="Helvetica Neue Medium"/>
              </a:defRPr>
            </a:pPr>
            <a:endParaRPr/>
          </a:p>
        </p:txBody>
      </p:sp>
      <p:sp>
        <p:nvSpPr>
          <p:cNvPr id="723" name="Quadrat"/>
          <p:cNvSpPr/>
          <p:nvPr/>
        </p:nvSpPr>
        <p:spPr>
          <a:xfrm rot="18900000">
            <a:off x="22135331" y="-907716"/>
            <a:ext cx="484857" cy="484857"/>
          </a:xfrm>
          <a:prstGeom prst="rect">
            <a:avLst/>
          </a:prstGeom>
          <a:solidFill>
            <a:srgbClr val="FFFFFF">
              <a:alpha val="25000"/>
            </a:srgbClr>
          </a:solidFill>
          <a:ln w="12700">
            <a:miter lim="400000"/>
          </a:ln>
        </p:spPr>
        <p:txBody>
          <a:bodyPr lIns="50800" tIns="50800" rIns="50800" bIns="50800" anchor="ctr"/>
          <a:lstStyle/>
          <a:p>
            <a:pPr defTabSz="825500">
              <a:defRPr sz="3200">
                <a:solidFill>
                  <a:srgbClr val="CDE8B5">
                    <a:alpha val="25000"/>
                  </a:srgbClr>
                </a:solidFill>
                <a:latin typeface="Helvetica Neue Medium"/>
                <a:ea typeface="Helvetica Neue Medium"/>
                <a:cs typeface="Helvetica Neue Medium"/>
                <a:sym typeface="Helvetica Neue Medium"/>
              </a:defRPr>
            </a:pPr>
            <a:endParaRPr/>
          </a:p>
        </p:txBody>
      </p:sp>
      <p:sp>
        <p:nvSpPr>
          <p:cNvPr id="724" name="Quadrat"/>
          <p:cNvSpPr/>
          <p:nvPr/>
        </p:nvSpPr>
        <p:spPr>
          <a:xfrm rot="18900000">
            <a:off x="23452664" y="-887971"/>
            <a:ext cx="484858" cy="484858"/>
          </a:xfrm>
          <a:prstGeom prst="rect">
            <a:avLst/>
          </a:prstGeom>
          <a:solidFill>
            <a:srgbClr val="FFFFFF">
              <a:alpha val="25000"/>
            </a:srgbClr>
          </a:solidFill>
          <a:ln w="12700">
            <a:miter lim="400000"/>
          </a:ln>
        </p:spPr>
        <p:txBody>
          <a:bodyPr lIns="50800" tIns="50800" rIns="50800" bIns="50800" anchor="ctr"/>
          <a:lstStyle/>
          <a:p>
            <a:pPr defTabSz="825500">
              <a:defRPr sz="3200">
                <a:solidFill>
                  <a:srgbClr val="CDE8B5">
                    <a:alpha val="25000"/>
                  </a:srgbClr>
                </a:solidFill>
                <a:latin typeface="Helvetica Neue Medium"/>
                <a:ea typeface="Helvetica Neue Medium"/>
                <a:cs typeface="Helvetica Neue Medium"/>
                <a:sym typeface="Helvetica Neue Medium"/>
              </a:defRPr>
            </a:pPr>
            <a:endParaRPr/>
          </a:p>
        </p:txBody>
      </p:sp>
      <p:sp>
        <p:nvSpPr>
          <p:cNvPr id="725" name="Quadrat"/>
          <p:cNvSpPr/>
          <p:nvPr/>
        </p:nvSpPr>
        <p:spPr>
          <a:xfrm rot="18900000">
            <a:off x="24098121" y="-1533426"/>
            <a:ext cx="484858" cy="484858"/>
          </a:xfrm>
          <a:prstGeom prst="rect">
            <a:avLst/>
          </a:prstGeom>
          <a:solidFill>
            <a:srgbClr val="FFFFFF">
              <a:alpha val="25000"/>
            </a:srgbClr>
          </a:solidFill>
          <a:ln w="12700">
            <a:miter lim="400000"/>
          </a:ln>
        </p:spPr>
        <p:txBody>
          <a:bodyPr lIns="50800" tIns="50800" rIns="50800" bIns="50800" anchor="ctr"/>
          <a:lstStyle/>
          <a:p>
            <a:pPr defTabSz="825500">
              <a:defRPr sz="3200">
                <a:solidFill>
                  <a:srgbClr val="CDE8B5">
                    <a:alpha val="25000"/>
                  </a:srgbClr>
                </a:solidFill>
                <a:latin typeface="Helvetica Neue Medium"/>
                <a:ea typeface="Helvetica Neue Medium"/>
                <a:cs typeface="Helvetica Neue Medium"/>
                <a:sym typeface="Helvetica Neue Medium"/>
              </a:defRPr>
            </a:pPr>
            <a:endParaRPr/>
          </a:p>
        </p:txBody>
      </p:sp>
      <p:sp>
        <p:nvSpPr>
          <p:cNvPr id="726" name="Quadrat"/>
          <p:cNvSpPr/>
          <p:nvPr/>
        </p:nvSpPr>
        <p:spPr>
          <a:xfrm rot="18900000">
            <a:off x="24830065" y="-2265372"/>
            <a:ext cx="484858" cy="484858"/>
          </a:xfrm>
          <a:prstGeom prst="rect">
            <a:avLst/>
          </a:prstGeom>
          <a:solidFill>
            <a:srgbClr val="FFFFFF">
              <a:alpha val="25000"/>
            </a:srgbClr>
          </a:solidFill>
          <a:ln w="12700">
            <a:miter lim="400000"/>
          </a:ln>
        </p:spPr>
        <p:txBody>
          <a:bodyPr lIns="50800" tIns="50800" rIns="50800" bIns="50800" anchor="ctr"/>
          <a:lstStyle/>
          <a:p>
            <a:pPr defTabSz="825500">
              <a:defRPr sz="3200">
                <a:solidFill>
                  <a:srgbClr val="CDE8B5">
                    <a:alpha val="25000"/>
                  </a:srgbClr>
                </a:solidFill>
                <a:latin typeface="Helvetica Neue Medium"/>
                <a:ea typeface="Helvetica Neue Medium"/>
                <a:cs typeface="Helvetica Neue Medium"/>
                <a:sym typeface="Helvetica Neue Medium"/>
              </a:defRPr>
            </a:pPr>
            <a:endParaRPr/>
          </a:p>
        </p:txBody>
      </p:sp>
      <p:sp>
        <p:nvSpPr>
          <p:cNvPr id="727" name="Quadrat"/>
          <p:cNvSpPr/>
          <p:nvPr/>
        </p:nvSpPr>
        <p:spPr>
          <a:xfrm rot="18900000">
            <a:off x="25475522" y="-2910827"/>
            <a:ext cx="484858" cy="484857"/>
          </a:xfrm>
          <a:prstGeom prst="rect">
            <a:avLst/>
          </a:prstGeom>
          <a:solidFill>
            <a:srgbClr val="FFFFFF">
              <a:alpha val="25000"/>
            </a:srgbClr>
          </a:solidFill>
          <a:ln w="12700">
            <a:miter lim="400000"/>
          </a:ln>
        </p:spPr>
        <p:txBody>
          <a:bodyPr lIns="50800" tIns="50800" rIns="50800" bIns="50800" anchor="ctr"/>
          <a:lstStyle/>
          <a:p>
            <a:pPr defTabSz="825500">
              <a:defRPr sz="3200">
                <a:solidFill>
                  <a:srgbClr val="CDE8B5">
                    <a:alpha val="25000"/>
                  </a:srgbClr>
                </a:solidFill>
                <a:latin typeface="Helvetica Neue Medium"/>
                <a:ea typeface="Helvetica Neue Medium"/>
                <a:cs typeface="Helvetica Neue Medium"/>
                <a:sym typeface="Helvetica Neue Medium"/>
              </a:defRPr>
            </a:pPr>
            <a:endParaRPr/>
          </a:p>
        </p:txBody>
      </p:sp>
      <p:sp>
        <p:nvSpPr>
          <p:cNvPr id="728" name="Quadrat"/>
          <p:cNvSpPr/>
          <p:nvPr/>
        </p:nvSpPr>
        <p:spPr>
          <a:xfrm rot="18900000">
            <a:off x="24773205" y="-851666"/>
            <a:ext cx="484858" cy="484858"/>
          </a:xfrm>
          <a:prstGeom prst="rect">
            <a:avLst/>
          </a:prstGeom>
          <a:solidFill>
            <a:srgbClr val="FFFFFF">
              <a:alpha val="25000"/>
            </a:srgbClr>
          </a:solidFill>
          <a:ln w="12700">
            <a:miter lim="400000"/>
          </a:ln>
        </p:spPr>
        <p:txBody>
          <a:bodyPr lIns="50800" tIns="50800" rIns="50800" bIns="50800" anchor="ctr"/>
          <a:lstStyle/>
          <a:p>
            <a:pPr defTabSz="825500">
              <a:defRPr sz="3200">
                <a:solidFill>
                  <a:srgbClr val="CDE8B5">
                    <a:alpha val="25000"/>
                  </a:srgbClr>
                </a:solidFill>
                <a:latin typeface="Helvetica Neue Medium"/>
                <a:ea typeface="Helvetica Neue Medium"/>
                <a:cs typeface="Helvetica Neue Medium"/>
                <a:sym typeface="Helvetica Neue Medium"/>
              </a:defRPr>
            </a:pPr>
            <a:endParaRPr/>
          </a:p>
        </p:txBody>
      </p:sp>
      <p:sp>
        <p:nvSpPr>
          <p:cNvPr id="729" name="Quadrat"/>
          <p:cNvSpPr/>
          <p:nvPr/>
        </p:nvSpPr>
        <p:spPr>
          <a:xfrm rot="18900000">
            <a:off x="25505151" y="-1583611"/>
            <a:ext cx="484858" cy="484857"/>
          </a:xfrm>
          <a:prstGeom prst="rect">
            <a:avLst/>
          </a:prstGeom>
          <a:solidFill>
            <a:srgbClr val="FFFFFF">
              <a:alpha val="25000"/>
            </a:srgbClr>
          </a:solidFill>
          <a:ln w="12700">
            <a:miter lim="400000"/>
          </a:ln>
        </p:spPr>
        <p:txBody>
          <a:bodyPr lIns="50800" tIns="50800" rIns="50800" bIns="50800" anchor="ctr"/>
          <a:lstStyle/>
          <a:p>
            <a:pPr defTabSz="825500">
              <a:defRPr sz="3200">
                <a:solidFill>
                  <a:srgbClr val="CDE8B5">
                    <a:alpha val="25000"/>
                  </a:srgbClr>
                </a:solidFill>
                <a:latin typeface="Helvetica Neue Medium"/>
                <a:ea typeface="Helvetica Neue Medium"/>
                <a:cs typeface="Helvetica Neue Medium"/>
                <a:sym typeface="Helvetica Neue Medium"/>
              </a:defRPr>
            </a:pPr>
            <a:endParaRPr/>
          </a:p>
        </p:txBody>
      </p:sp>
      <p:sp>
        <p:nvSpPr>
          <p:cNvPr id="730" name="Quadrat"/>
          <p:cNvSpPr/>
          <p:nvPr/>
        </p:nvSpPr>
        <p:spPr>
          <a:xfrm rot="18900000">
            <a:off x="26150605" y="-2229067"/>
            <a:ext cx="484858" cy="484858"/>
          </a:xfrm>
          <a:prstGeom prst="rect">
            <a:avLst/>
          </a:prstGeom>
          <a:solidFill>
            <a:srgbClr val="FFFFFF">
              <a:alpha val="25000"/>
            </a:srgbClr>
          </a:solidFill>
          <a:ln w="12700">
            <a:miter lim="400000"/>
          </a:ln>
        </p:spPr>
        <p:txBody>
          <a:bodyPr lIns="50800" tIns="50800" rIns="50800" bIns="50800" anchor="ctr"/>
          <a:lstStyle/>
          <a:p>
            <a:pPr defTabSz="825500">
              <a:defRPr sz="3200">
                <a:solidFill>
                  <a:srgbClr val="CDE8B5">
                    <a:alpha val="25000"/>
                  </a:srgbClr>
                </a:solidFill>
                <a:latin typeface="Helvetica Neue Medium"/>
                <a:ea typeface="Helvetica Neue Medium"/>
                <a:cs typeface="Helvetica Neue Medium"/>
                <a:sym typeface="Helvetica Neue Medium"/>
              </a:defRPr>
            </a:pPr>
            <a:endParaRPr/>
          </a:p>
        </p:txBody>
      </p:sp>
      <p:grpSp>
        <p:nvGrpSpPr>
          <p:cNvPr id="746" name="Gruppieren"/>
          <p:cNvGrpSpPr/>
          <p:nvPr/>
        </p:nvGrpSpPr>
        <p:grpSpPr>
          <a:xfrm>
            <a:off x="18696058" y="-362678"/>
            <a:ext cx="6016967" cy="3410056"/>
            <a:chOff x="0" y="0"/>
            <a:chExt cx="6016965" cy="3410054"/>
          </a:xfrm>
        </p:grpSpPr>
        <p:sp>
          <p:nvSpPr>
            <p:cNvPr id="731" name="Quadrat"/>
            <p:cNvSpPr/>
            <p:nvPr/>
          </p:nvSpPr>
          <p:spPr>
            <a:xfrm rot="18900000">
              <a:off x="100417" y="161820"/>
              <a:ext cx="484857" cy="484857"/>
            </a:xfrm>
            <a:prstGeom prst="rect">
              <a:avLst/>
            </a:prstGeom>
            <a:solidFill>
              <a:srgbClr val="CDE8B5">
                <a:alpha val="25000"/>
              </a:srgbClr>
            </a:solidFill>
            <a:ln w="12700" cap="flat">
              <a:noFill/>
              <a:miter lim="400000"/>
            </a:ln>
            <a:effectLst/>
          </p:spPr>
          <p:txBody>
            <a:bodyPr wrap="square" lIns="50800" tIns="50800" rIns="50800" bIns="50800" numCol="1" anchor="ctr">
              <a:noAutofit/>
            </a:bodyPr>
            <a:lstStyle/>
            <a:p>
              <a:pPr defTabSz="825500">
                <a:defRPr sz="3200">
                  <a:solidFill>
                    <a:srgbClr val="CDE8B5"/>
                  </a:solidFill>
                  <a:latin typeface="Helvetica Neue Medium"/>
                  <a:ea typeface="Helvetica Neue Medium"/>
                  <a:cs typeface="Helvetica Neue Medium"/>
                  <a:sym typeface="Helvetica Neue Medium"/>
                </a:defRPr>
              </a:pPr>
              <a:endParaRPr/>
            </a:p>
          </p:txBody>
        </p:sp>
        <p:sp>
          <p:nvSpPr>
            <p:cNvPr id="732" name="Quadrat"/>
            <p:cNvSpPr/>
            <p:nvPr/>
          </p:nvSpPr>
          <p:spPr>
            <a:xfrm rot="18900000">
              <a:off x="741329" y="796058"/>
              <a:ext cx="484858" cy="484857"/>
            </a:xfrm>
            <a:prstGeom prst="rect">
              <a:avLst/>
            </a:prstGeom>
            <a:solidFill>
              <a:srgbClr val="CDE8B5">
                <a:alpha val="25000"/>
              </a:srgbClr>
            </a:solidFill>
            <a:ln w="12700" cap="flat">
              <a:noFill/>
              <a:miter lim="400000"/>
            </a:ln>
            <a:effectLst/>
          </p:spPr>
          <p:txBody>
            <a:bodyPr wrap="square" lIns="50800" tIns="50800" rIns="50800" bIns="50800" numCol="1" anchor="ctr">
              <a:noAutofit/>
            </a:bodyPr>
            <a:lstStyle/>
            <a:p>
              <a:pPr defTabSz="825500">
                <a:defRPr sz="3200">
                  <a:solidFill>
                    <a:srgbClr val="CDE8B5"/>
                  </a:solidFill>
                  <a:latin typeface="Helvetica Neue Medium"/>
                  <a:ea typeface="Helvetica Neue Medium"/>
                  <a:cs typeface="Helvetica Neue Medium"/>
                  <a:sym typeface="Helvetica Neue Medium"/>
                </a:defRPr>
              </a:pPr>
              <a:endParaRPr/>
            </a:p>
          </p:txBody>
        </p:sp>
        <p:sp>
          <p:nvSpPr>
            <p:cNvPr id="733" name="Quadrat"/>
            <p:cNvSpPr/>
            <p:nvPr/>
          </p:nvSpPr>
          <p:spPr>
            <a:xfrm rot="18900000">
              <a:off x="1386786" y="150602"/>
              <a:ext cx="484858" cy="484858"/>
            </a:xfrm>
            <a:prstGeom prst="rect">
              <a:avLst/>
            </a:prstGeom>
            <a:solidFill>
              <a:srgbClr val="CDE8B5">
                <a:alpha val="25000"/>
              </a:srgbClr>
            </a:solidFill>
            <a:ln w="12700" cap="flat">
              <a:noFill/>
              <a:miter lim="400000"/>
            </a:ln>
            <a:effectLst/>
          </p:spPr>
          <p:txBody>
            <a:bodyPr wrap="square" lIns="50800" tIns="50800" rIns="50800" bIns="50800" numCol="1" anchor="ctr">
              <a:noAutofit/>
            </a:bodyPr>
            <a:lstStyle/>
            <a:p>
              <a:pPr defTabSz="825500">
                <a:defRPr sz="3200">
                  <a:solidFill>
                    <a:srgbClr val="CDE8B5"/>
                  </a:solidFill>
                  <a:latin typeface="Helvetica Neue Medium"/>
                  <a:ea typeface="Helvetica Neue Medium"/>
                  <a:cs typeface="Helvetica Neue Medium"/>
                  <a:sym typeface="Helvetica Neue Medium"/>
                </a:defRPr>
              </a:pPr>
              <a:endParaRPr/>
            </a:p>
          </p:txBody>
        </p:sp>
        <p:sp>
          <p:nvSpPr>
            <p:cNvPr id="734" name="Quadrat"/>
            <p:cNvSpPr/>
            <p:nvPr/>
          </p:nvSpPr>
          <p:spPr>
            <a:xfrm rot="18900000">
              <a:off x="1416415" y="1477818"/>
              <a:ext cx="484858" cy="484858"/>
            </a:xfrm>
            <a:prstGeom prst="rect">
              <a:avLst/>
            </a:prstGeom>
            <a:solidFill>
              <a:srgbClr val="CDE8B5">
                <a:alpha val="25000"/>
              </a:srgbClr>
            </a:solidFill>
            <a:ln w="12700" cap="flat">
              <a:noFill/>
              <a:miter lim="400000"/>
            </a:ln>
            <a:effectLst/>
          </p:spPr>
          <p:txBody>
            <a:bodyPr wrap="square" lIns="50800" tIns="50800" rIns="50800" bIns="50800" numCol="1" anchor="ctr">
              <a:noAutofit/>
            </a:bodyPr>
            <a:lstStyle/>
            <a:p>
              <a:pPr defTabSz="825500">
                <a:defRPr sz="3200">
                  <a:solidFill>
                    <a:srgbClr val="CDE8B5"/>
                  </a:solidFill>
                  <a:latin typeface="Helvetica Neue Medium"/>
                  <a:ea typeface="Helvetica Neue Medium"/>
                  <a:cs typeface="Helvetica Neue Medium"/>
                  <a:sym typeface="Helvetica Neue Medium"/>
                </a:defRPr>
              </a:pPr>
              <a:endParaRPr/>
            </a:p>
          </p:txBody>
        </p:sp>
        <p:sp>
          <p:nvSpPr>
            <p:cNvPr id="735" name="Quadrat"/>
            <p:cNvSpPr/>
            <p:nvPr/>
          </p:nvSpPr>
          <p:spPr>
            <a:xfrm rot="18900000">
              <a:off x="2061871" y="832362"/>
              <a:ext cx="484857" cy="484858"/>
            </a:xfrm>
            <a:prstGeom prst="rect">
              <a:avLst/>
            </a:prstGeom>
            <a:solidFill>
              <a:srgbClr val="CDE8B5">
                <a:alpha val="25000"/>
              </a:srgbClr>
            </a:solidFill>
            <a:ln w="12700" cap="flat">
              <a:noFill/>
              <a:miter lim="400000"/>
            </a:ln>
            <a:effectLst/>
          </p:spPr>
          <p:txBody>
            <a:bodyPr wrap="square" lIns="50800" tIns="50800" rIns="50800" bIns="50800" numCol="1" anchor="ctr">
              <a:noAutofit/>
            </a:bodyPr>
            <a:lstStyle/>
            <a:p>
              <a:pPr defTabSz="825500">
                <a:defRPr sz="3200">
                  <a:solidFill>
                    <a:srgbClr val="CDE8B5"/>
                  </a:solidFill>
                  <a:latin typeface="Helvetica Neue Medium"/>
                  <a:ea typeface="Helvetica Neue Medium"/>
                  <a:cs typeface="Helvetica Neue Medium"/>
                  <a:sym typeface="Helvetica Neue Medium"/>
                </a:defRPr>
              </a:pPr>
              <a:endParaRPr/>
            </a:p>
          </p:txBody>
        </p:sp>
        <p:sp>
          <p:nvSpPr>
            <p:cNvPr id="736" name="Quadrat"/>
            <p:cNvSpPr/>
            <p:nvPr/>
          </p:nvSpPr>
          <p:spPr>
            <a:xfrm rot="18900000">
              <a:off x="2793817" y="100417"/>
              <a:ext cx="484857" cy="484857"/>
            </a:xfrm>
            <a:prstGeom prst="rect">
              <a:avLst/>
            </a:prstGeom>
            <a:solidFill>
              <a:srgbClr val="CDE8B5">
                <a:alpha val="25000"/>
              </a:srgbClr>
            </a:solidFill>
            <a:ln w="12700" cap="flat">
              <a:noFill/>
              <a:miter lim="400000"/>
            </a:ln>
            <a:effectLst/>
          </p:spPr>
          <p:txBody>
            <a:bodyPr wrap="square" lIns="50800" tIns="50800" rIns="50800" bIns="50800" numCol="1" anchor="ctr">
              <a:noAutofit/>
            </a:bodyPr>
            <a:lstStyle/>
            <a:p>
              <a:pPr defTabSz="825500">
                <a:defRPr sz="3200">
                  <a:solidFill>
                    <a:srgbClr val="CDE8B5"/>
                  </a:solidFill>
                  <a:latin typeface="Helvetica Neue Medium"/>
                  <a:ea typeface="Helvetica Neue Medium"/>
                  <a:cs typeface="Helvetica Neue Medium"/>
                  <a:sym typeface="Helvetica Neue Medium"/>
                </a:defRPr>
              </a:pPr>
              <a:endParaRPr/>
            </a:p>
          </p:txBody>
        </p:sp>
        <p:sp>
          <p:nvSpPr>
            <p:cNvPr id="737" name="Quadrat"/>
            <p:cNvSpPr/>
            <p:nvPr/>
          </p:nvSpPr>
          <p:spPr>
            <a:xfrm rot="18900000">
              <a:off x="2088292" y="2143020"/>
              <a:ext cx="484858" cy="484858"/>
            </a:xfrm>
            <a:prstGeom prst="rect">
              <a:avLst/>
            </a:prstGeom>
            <a:solidFill>
              <a:srgbClr val="CDE8B5">
                <a:alpha val="25000"/>
              </a:srgbClr>
            </a:solidFill>
            <a:ln w="12700" cap="flat">
              <a:noFill/>
              <a:miter lim="400000"/>
            </a:ln>
            <a:effectLst/>
          </p:spPr>
          <p:txBody>
            <a:bodyPr wrap="square" lIns="50800" tIns="50800" rIns="50800" bIns="50800" numCol="1" anchor="ctr">
              <a:noAutofit/>
            </a:bodyPr>
            <a:lstStyle/>
            <a:p>
              <a:pPr defTabSz="825500">
                <a:defRPr sz="3200">
                  <a:solidFill>
                    <a:srgbClr val="CDE8B5"/>
                  </a:solidFill>
                  <a:latin typeface="Helvetica Neue Medium"/>
                  <a:ea typeface="Helvetica Neue Medium"/>
                  <a:cs typeface="Helvetica Neue Medium"/>
                  <a:sym typeface="Helvetica Neue Medium"/>
                </a:defRPr>
              </a:pPr>
              <a:endParaRPr/>
            </a:p>
          </p:txBody>
        </p:sp>
        <p:sp>
          <p:nvSpPr>
            <p:cNvPr id="738" name="Quadrat"/>
            <p:cNvSpPr/>
            <p:nvPr/>
          </p:nvSpPr>
          <p:spPr>
            <a:xfrm rot="18900000">
              <a:off x="2733749" y="1497565"/>
              <a:ext cx="484858" cy="484857"/>
            </a:xfrm>
            <a:prstGeom prst="rect">
              <a:avLst/>
            </a:prstGeom>
            <a:solidFill>
              <a:srgbClr val="CDE8B5">
                <a:alpha val="25000"/>
              </a:srgbClr>
            </a:solidFill>
            <a:ln w="12700" cap="flat">
              <a:noFill/>
              <a:miter lim="400000"/>
            </a:ln>
            <a:effectLst/>
          </p:spPr>
          <p:txBody>
            <a:bodyPr wrap="square" lIns="50800" tIns="50800" rIns="50800" bIns="50800" numCol="1" anchor="ctr">
              <a:noAutofit/>
            </a:bodyPr>
            <a:lstStyle/>
            <a:p>
              <a:pPr defTabSz="825500">
                <a:defRPr sz="3200">
                  <a:solidFill>
                    <a:srgbClr val="CDE8B5"/>
                  </a:solidFill>
                  <a:latin typeface="Helvetica Neue Medium"/>
                  <a:ea typeface="Helvetica Neue Medium"/>
                  <a:cs typeface="Helvetica Neue Medium"/>
                  <a:sym typeface="Helvetica Neue Medium"/>
                </a:defRPr>
              </a:pPr>
              <a:endParaRPr/>
            </a:p>
          </p:txBody>
        </p:sp>
        <p:sp>
          <p:nvSpPr>
            <p:cNvPr id="739" name="Quadrat"/>
            <p:cNvSpPr/>
            <p:nvPr/>
          </p:nvSpPr>
          <p:spPr>
            <a:xfrm rot="18900000">
              <a:off x="3465693" y="765619"/>
              <a:ext cx="484858" cy="484858"/>
            </a:xfrm>
            <a:prstGeom prst="rect">
              <a:avLst/>
            </a:prstGeom>
            <a:solidFill>
              <a:srgbClr val="CDE8B5">
                <a:alpha val="25000"/>
              </a:srgbClr>
            </a:solidFill>
            <a:ln w="12700" cap="flat">
              <a:noFill/>
              <a:miter lim="400000"/>
            </a:ln>
            <a:effectLst/>
          </p:spPr>
          <p:txBody>
            <a:bodyPr wrap="square" lIns="50800" tIns="50800" rIns="50800" bIns="50800" numCol="1" anchor="ctr">
              <a:noAutofit/>
            </a:bodyPr>
            <a:lstStyle/>
            <a:p>
              <a:pPr defTabSz="825500">
                <a:defRPr sz="3200">
                  <a:solidFill>
                    <a:srgbClr val="CDE8B5"/>
                  </a:solidFill>
                  <a:latin typeface="Helvetica Neue Medium"/>
                  <a:ea typeface="Helvetica Neue Medium"/>
                  <a:cs typeface="Helvetica Neue Medium"/>
                  <a:sym typeface="Helvetica Neue Medium"/>
                </a:defRPr>
              </a:pPr>
              <a:endParaRPr/>
            </a:p>
          </p:txBody>
        </p:sp>
        <p:sp>
          <p:nvSpPr>
            <p:cNvPr id="740" name="Quadrat"/>
            <p:cNvSpPr/>
            <p:nvPr/>
          </p:nvSpPr>
          <p:spPr>
            <a:xfrm rot="18900000">
              <a:off x="4111150" y="120163"/>
              <a:ext cx="484858" cy="484858"/>
            </a:xfrm>
            <a:prstGeom prst="rect">
              <a:avLst/>
            </a:prstGeom>
            <a:solidFill>
              <a:srgbClr val="CDE8B5">
                <a:alpha val="25000"/>
              </a:srgbClr>
            </a:solidFill>
            <a:ln w="12700" cap="flat">
              <a:noFill/>
              <a:miter lim="400000"/>
            </a:ln>
            <a:effectLst/>
          </p:spPr>
          <p:txBody>
            <a:bodyPr wrap="square" lIns="50800" tIns="50800" rIns="50800" bIns="50800" numCol="1" anchor="ctr">
              <a:noAutofit/>
            </a:bodyPr>
            <a:lstStyle/>
            <a:p>
              <a:pPr defTabSz="825500">
                <a:defRPr sz="3200">
                  <a:solidFill>
                    <a:srgbClr val="CDE8B5"/>
                  </a:solidFill>
                  <a:latin typeface="Helvetica Neue Medium"/>
                  <a:ea typeface="Helvetica Neue Medium"/>
                  <a:cs typeface="Helvetica Neue Medium"/>
                  <a:sym typeface="Helvetica Neue Medium"/>
                </a:defRPr>
              </a:pPr>
              <a:endParaRPr/>
            </a:p>
          </p:txBody>
        </p:sp>
        <p:sp>
          <p:nvSpPr>
            <p:cNvPr id="741" name="Quadrat"/>
            <p:cNvSpPr/>
            <p:nvPr/>
          </p:nvSpPr>
          <p:spPr>
            <a:xfrm rot="18900000">
              <a:off x="5431691" y="156467"/>
              <a:ext cx="484858" cy="484858"/>
            </a:xfrm>
            <a:prstGeom prst="rect">
              <a:avLst/>
            </a:prstGeom>
            <a:solidFill>
              <a:srgbClr val="CDE8B5">
                <a:alpha val="25000"/>
              </a:srgbClr>
            </a:solidFill>
            <a:ln w="12700" cap="flat">
              <a:noFill/>
              <a:miter lim="400000"/>
            </a:ln>
            <a:effectLst/>
          </p:spPr>
          <p:txBody>
            <a:bodyPr wrap="square" lIns="50800" tIns="50800" rIns="50800" bIns="50800" numCol="1" anchor="ctr">
              <a:noAutofit/>
            </a:bodyPr>
            <a:lstStyle/>
            <a:p>
              <a:pPr defTabSz="825500">
                <a:defRPr sz="3200">
                  <a:solidFill>
                    <a:srgbClr val="CDE8B5"/>
                  </a:solidFill>
                  <a:latin typeface="Helvetica Neue Medium"/>
                  <a:ea typeface="Helvetica Neue Medium"/>
                  <a:cs typeface="Helvetica Neue Medium"/>
                  <a:sym typeface="Helvetica Neue Medium"/>
                </a:defRPr>
              </a:pPr>
              <a:endParaRPr/>
            </a:p>
          </p:txBody>
        </p:sp>
        <p:sp>
          <p:nvSpPr>
            <p:cNvPr id="742" name="Quadrat"/>
            <p:cNvSpPr/>
            <p:nvPr/>
          </p:nvSpPr>
          <p:spPr>
            <a:xfrm rot="18900000">
              <a:off x="2763378" y="2824780"/>
              <a:ext cx="484858" cy="484858"/>
            </a:xfrm>
            <a:prstGeom prst="rect">
              <a:avLst/>
            </a:prstGeom>
            <a:solidFill>
              <a:srgbClr val="CDE8B5">
                <a:alpha val="25000"/>
              </a:srgbClr>
            </a:solidFill>
            <a:ln w="12700" cap="flat">
              <a:noFill/>
              <a:miter lim="400000"/>
            </a:ln>
            <a:effectLst/>
          </p:spPr>
          <p:txBody>
            <a:bodyPr wrap="square" lIns="50800" tIns="50800" rIns="50800" bIns="50800" numCol="1" anchor="ctr">
              <a:noAutofit/>
            </a:bodyPr>
            <a:lstStyle/>
            <a:p>
              <a:pPr defTabSz="825500">
                <a:defRPr sz="3200">
                  <a:solidFill>
                    <a:srgbClr val="CDE8B5"/>
                  </a:solidFill>
                  <a:latin typeface="Helvetica Neue Medium"/>
                  <a:ea typeface="Helvetica Neue Medium"/>
                  <a:cs typeface="Helvetica Neue Medium"/>
                  <a:sym typeface="Helvetica Neue Medium"/>
                </a:defRPr>
              </a:pPr>
              <a:endParaRPr/>
            </a:p>
          </p:txBody>
        </p:sp>
        <p:sp>
          <p:nvSpPr>
            <p:cNvPr id="743" name="Quadrat"/>
            <p:cNvSpPr/>
            <p:nvPr/>
          </p:nvSpPr>
          <p:spPr>
            <a:xfrm rot="18900000">
              <a:off x="3408833" y="2179325"/>
              <a:ext cx="484858" cy="484858"/>
            </a:xfrm>
            <a:prstGeom prst="rect">
              <a:avLst/>
            </a:prstGeom>
            <a:solidFill>
              <a:srgbClr val="CDE8B5">
                <a:alpha val="25000"/>
              </a:srgbClr>
            </a:solidFill>
            <a:ln w="12700" cap="flat">
              <a:noFill/>
              <a:miter lim="400000"/>
            </a:ln>
            <a:effectLst/>
          </p:spPr>
          <p:txBody>
            <a:bodyPr wrap="square" lIns="50800" tIns="50800" rIns="50800" bIns="50800" numCol="1" anchor="ctr">
              <a:noAutofit/>
            </a:bodyPr>
            <a:lstStyle/>
            <a:p>
              <a:pPr defTabSz="825500">
                <a:defRPr sz="3200">
                  <a:solidFill>
                    <a:srgbClr val="CDE8B5"/>
                  </a:solidFill>
                  <a:latin typeface="Helvetica Neue Medium"/>
                  <a:ea typeface="Helvetica Neue Medium"/>
                  <a:cs typeface="Helvetica Neue Medium"/>
                  <a:sym typeface="Helvetica Neue Medium"/>
                </a:defRPr>
              </a:pPr>
              <a:endParaRPr/>
            </a:p>
          </p:txBody>
        </p:sp>
        <p:sp>
          <p:nvSpPr>
            <p:cNvPr id="744" name="Quadrat"/>
            <p:cNvSpPr/>
            <p:nvPr/>
          </p:nvSpPr>
          <p:spPr>
            <a:xfrm rot="18900000">
              <a:off x="4140779" y="1447379"/>
              <a:ext cx="484858" cy="484858"/>
            </a:xfrm>
            <a:prstGeom prst="rect">
              <a:avLst/>
            </a:prstGeom>
            <a:solidFill>
              <a:srgbClr val="CDE8B5">
                <a:alpha val="25000"/>
              </a:srgbClr>
            </a:solidFill>
            <a:ln w="12700" cap="flat">
              <a:noFill/>
              <a:miter lim="400000"/>
            </a:ln>
            <a:effectLst/>
          </p:spPr>
          <p:txBody>
            <a:bodyPr wrap="square" lIns="50800" tIns="50800" rIns="50800" bIns="50800" numCol="1" anchor="ctr">
              <a:noAutofit/>
            </a:bodyPr>
            <a:lstStyle/>
            <a:p>
              <a:pPr defTabSz="825500">
                <a:defRPr sz="3200">
                  <a:solidFill>
                    <a:srgbClr val="CDE8B5"/>
                  </a:solidFill>
                  <a:latin typeface="Helvetica Neue Medium"/>
                  <a:ea typeface="Helvetica Neue Medium"/>
                  <a:cs typeface="Helvetica Neue Medium"/>
                  <a:sym typeface="Helvetica Neue Medium"/>
                </a:defRPr>
              </a:pPr>
              <a:endParaRPr/>
            </a:p>
          </p:txBody>
        </p:sp>
        <p:sp>
          <p:nvSpPr>
            <p:cNvPr id="745" name="Quadrat"/>
            <p:cNvSpPr/>
            <p:nvPr/>
          </p:nvSpPr>
          <p:spPr>
            <a:xfrm rot="18900000">
              <a:off x="4786234" y="801924"/>
              <a:ext cx="484858" cy="484858"/>
            </a:xfrm>
            <a:prstGeom prst="rect">
              <a:avLst/>
            </a:prstGeom>
            <a:solidFill>
              <a:srgbClr val="CDE8B5">
                <a:alpha val="25000"/>
              </a:srgbClr>
            </a:solidFill>
            <a:ln w="12700" cap="flat">
              <a:noFill/>
              <a:miter lim="400000"/>
            </a:ln>
            <a:effectLst/>
          </p:spPr>
          <p:txBody>
            <a:bodyPr wrap="square" lIns="50800" tIns="50800" rIns="50800" bIns="50800" numCol="1" anchor="ctr">
              <a:noAutofit/>
            </a:bodyPr>
            <a:lstStyle/>
            <a:p>
              <a:pPr defTabSz="825500">
                <a:defRPr sz="3200">
                  <a:solidFill>
                    <a:srgbClr val="CDE8B5"/>
                  </a:solidFill>
                  <a:latin typeface="Helvetica Neue Medium"/>
                  <a:ea typeface="Helvetica Neue Medium"/>
                  <a:cs typeface="Helvetica Neue Medium"/>
                  <a:sym typeface="Helvetica Neue Medium"/>
                </a:defRPr>
              </a:pPr>
              <a:endParaRPr/>
            </a:p>
          </p:txBody>
        </p:sp>
      </p:gr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Fakt">
    <p:bg>
      <p:bgPr>
        <a:solidFill>
          <a:srgbClr val="5E5E5E"/>
        </a:solidFill>
        <a:effectLst/>
      </p:bgPr>
    </p:bg>
    <p:spTree>
      <p:nvGrpSpPr>
        <p:cNvPr id="1" name=""/>
        <p:cNvGrpSpPr/>
        <p:nvPr/>
      </p:nvGrpSpPr>
      <p:grpSpPr>
        <a:xfrm>
          <a:off x="0" y="0"/>
          <a:ext cx="0" cy="0"/>
          <a:chOff x="0" y="0"/>
          <a:chExt cx="0" cy="0"/>
        </a:xfrm>
      </p:grpSpPr>
      <p:sp>
        <p:nvSpPr>
          <p:cNvPr id="753" name="Methode Design Thinking |"/>
          <p:cNvSpPr/>
          <p:nvPr/>
        </p:nvSpPr>
        <p:spPr>
          <a:xfrm>
            <a:off x="117877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F4F8FB"/>
                </a:solidFill>
                <a:latin typeface="+mn-lt"/>
                <a:ea typeface="+mn-ea"/>
                <a:cs typeface="+mn-cs"/>
                <a:sym typeface="Helvetica"/>
              </a:defRPr>
            </a:lvl1pPr>
          </a:lstStyle>
          <a:p>
            <a:r>
              <a:t> Methode Design Thinking |  </a:t>
            </a:r>
          </a:p>
        </p:txBody>
      </p:sp>
      <p:sp>
        <p:nvSpPr>
          <p:cNvPr id="754" name="Text"/>
          <p:cNvSpPr>
            <a:spLocks noGrp="1"/>
          </p:cNvSpPr>
          <p:nvPr>
            <p:ph type="body" sz="half" idx="21"/>
          </p:nvPr>
        </p:nvSpPr>
        <p:spPr>
          <a:xfrm>
            <a:off x="5148811" y="3803976"/>
            <a:ext cx="13169969" cy="61080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599" y="21600"/>
                </a:lnTo>
                <a:lnTo>
                  <a:pt x="0" y="21600"/>
                </a:lnTo>
                <a:lnTo>
                  <a:pt x="0" y="0"/>
                </a:lnTo>
                <a:close/>
              </a:path>
            </a:pathLst>
          </a:custGeom>
        </p:spPr>
        <p:txBody>
          <a:bodyPr anchor="ctr"/>
          <a:lstStyle>
            <a:lvl1pPr algn="ctr">
              <a:lnSpc>
                <a:spcPts val="8100"/>
              </a:lnSpc>
              <a:spcBef>
                <a:spcPts val="5400"/>
              </a:spcBef>
              <a:defRPr sz="6800" b="1" spc="-136">
                <a:solidFill>
                  <a:srgbClr val="FFFFFF"/>
                </a:solidFill>
              </a:defRPr>
            </a:lvl1pPr>
          </a:lstStyle>
          <a:p>
            <a:r>
              <a:t>Text</a:t>
            </a:r>
          </a:p>
        </p:txBody>
      </p:sp>
      <p:sp>
        <p:nvSpPr>
          <p:cNvPr id="755" name="DMS innovationszirkel"/>
          <p:cNvSpPr/>
          <p:nvPr/>
        </p:nvSpPr>
        <p:spPr>
          <a:xfrm>
            <a:off x="756954" y="12954950"/>
            <a:ext cx="11208931"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F4F8FB"/>
                </a:solidFill>
                <a:latin typeface="+mn-lt"/>
                <a:ea typeface="+mn-ea"/>
                <a:cs typeface="+mn-cs"/>
                <a:sym typeface="Helvetica"/>
              </a:defRPr>
            </a:lvl1pPr>
          </a:lstStyle>
          <a:p>
            <a:r>
              <a:t>DMS innovationszirkel  </a:t>
            </a:r>
          </a:p>
        </p:txBody>
      </p:sp>
      <p:sp>
        <p:nvSpPr>
          <p:cNvPr id="756" name="Kreis"/>
          <p:cNvSpPr/>
          <p:nvPr/>
        </p:nvSpPr>
        <p:spPr>
          <a:xfrm>
            <a:off x="-1741645" y="6591053"/>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757" name="Kreis"/>
          <p:cNvSpPr/>
          <p:nvPr/>
        </p:nvSpPr>
        <p:spPr>
          <a:xfrm>
            <a:off x="-727285" y="6591053"/>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758" name="Kreis"/>
          <p:cNvSpPr/>
          <p:nvPr/>
        </p:nvSpPr>
        <p:spPr>
          <a:xfrm>
            <a:off x="287074" y="6591053"/>
            <a:ext cx="448196"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759" name="Kreis"/>
          <p:cNvSpPr/>
          <p:nvPr/>
        </p:nvSpPr>
        <p:spPr>
          <a:xfrm>
            <a:off x="1301434" y="6591053"/>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760" name="Kreis"/>
          <p:cNvSpPr/>
          <p:nvPr/>
        </p:nvSpPr>
        <p:spPr>
          <a:xfrm>
            <a:off x="2315792" y="6591053"/>
            <a:ext cx="448196"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761" name="Kreis"/>
          <p:cNvSpPr/>
          <p:nvPr/>
        </p:nvSpPr>
        <p:spPr>
          <a:xfrm>
            <a:off x="3330152" y="6591053"/>
            <a:ext cx="448196"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762" name="Kreis"/>
          <p:cNvSpPr/>
          <p:nvPr/>
        </p:nvSpPr>
        <p:spPr>
          <a:xfrm>
            <a:off x="-7827801" y="6591053"/>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763" name="Kreis"/>
          <p:cNvSpPr/>
          <p:nvPr/>
        </p:nvSpPr>
        <p:spPr>
          <a:xfrm>
            <a:off x="-6813441" y="6591053"/>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764" name="Kreis"/>
          <p:cNvSpPr/>
          <p:nvPr/>
        </p:nvSpPr>
        <p:spPr>
          <a:xfrm>
            <a:off x="-5799082" y="6591053"/>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765" name="Kreis"/>
          <p:cNvSpPr/>
          <p:nvPr/>
        </p:nvSpPr>
        <p:spPr>
          <a:xfrm>
            <a:off x="-4784723" y="6591053"/>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766" name="Kreis"/>
          <p:cNvSpPr/>
          <p:nvPr/>
        </p:nvSpPr>
        <p:spPr>
          <a:xfrm>
            <a:off x="-3770364" y="6591053"/>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767" name="Kreis"/>
          <p:cNvSpPr/>
          <p:nvPr/>
        </p:nvSpPr>
        <p:spPr>
          <a:xfrm>
            <a:off x="-2756003" y="6591053"/>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768" name="Kreis"/>
          <p:cNvSpPr/>
          <p:nvPr/>
        </p:nvSpPr>
        <p:spPr>
          <a:xfrm>
            <a:off x="-1237289" y="7431647"/>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769" name="Kreis"/>
          <p:cNvSpPr/>
          <p:nvPr/>
        </p:nvSpPr>
        <p:spPr>
          <a:xfrm>
            <a:off x="-222929" y="7431647"/>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770" name="Kreis"/>
          <p:cNvSpPr/>
          <p:nvPr/>
        </p:nvSpPr>
        <p:spPr>
          <a:xfrm>
            <a:off x="791430" y="7431647"/>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771" name="Kreis"/>
          <p:cNvSpPr/>
          <p:nvPr/>
        </p:nvSpPr>
        <p:spPr>
          <a:xfrm>
            <a:off x="1805789" y="7431647"/>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772" name="Kreis"/>
          <p:cNvSpPr/>
          <p:nvPr/>
        </p:nvSpPr>
        <p:spPr>
          <a:xfrm>
            <a:off x="2820150" y="7431647"/>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773" name="Kreis"/>
          <p:cNvSpPr/>
          <p:nvPr/>
        </p:nvSpPr>
        <p:spPr>
          <a:xfrm>
            <a:off x="-7323444" y="7431647"/>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774" name="Kreis"/>
          <p:cNvSpPr/>
          <p:nvPr/>
        </p:nvSpPr>
        <p:spPr>
          <a:xfrm>
            <a:off x="-6309084" y="7431647"/>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775" name="Kreis"/>
          <p:cNvSpPr/>
          <p:nvPr/>
        </p:nvSpPr>
        <p:spPr>
          <a:xfrm>
            <a:off x="-5294726" y="7431647"/>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776" name="Kreis"/>
          <p:cNvSpPr/>
          <p:nvPr/>
        </p:nvSpPr>
        <p:spPr>
          <a:xfrm>
            <a:off x="-4280366" y="7431647"/>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777" name="Kreis"/>
          <p:cNvSpPr/>
          <p:nvPr/>
        </p:nvSpPr>
        <p:spPr>
          <a:xfrm>
            <a:off x="-3266007" y="7431647"/>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778" name="Kreis"/>
          <p:cNvSpPr/>
          <p:nvPr/>
        </p:nvSpPr>
        <p:spPr>
          <a:xfrm>
            <a:off x="-2251648" y="7431647"/>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779" name="Kreis"/>
          <p:cNvSpPr/>
          <p:nvPr/>
        </p:nvSpPr>
        <p:spPr>
          <a:xfrm>
            <a:off x="-1741645" y="8272241"/>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780" name="Kreis"/>
          <p:cNvSpPr/>
          <p:nvPr/>
        </p:nvSpPr>
        <p:spPr>
          <a:xfrm>
            <a:off x="-727285" y="8272241"/>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781" name="Kreis"/>
          <p:cNvSpPr/>
          <p:nvPr/>
        </p:nvSpPr>
        <p:spPr>
          <a:xfrm>
            <a:off x="287074" y="8272241"/>
            <a:ext cx="448196"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782" name="Kreis"/>
          <p:cNvSpPr/>
          <p:nvPr/>
        </p:nvSpPr>
        <p:spPr>
          <a:xfrm>
            <a:off x="1301434" y="8272241"/>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783" name="Kreis"/>
          <p:cNvSpPr/>
          <p:nvPr/>
        </p:nvSpPr>
        <p:spPr>
          <a:xfrm>
            <a:off x="2315792" y="8272241"/>
            <a:ext cx="448196"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784" name="Kreis"/>
          <p:cNvSpPr/>
          <p:nvPr/>
        </p:nvSpPr>
        <p:spPr>
          <a:xfrm>
            <a:off x="-7827801" y="8272241"/>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785" name="Kreis"/>
          <p:cNvSpPr/>
          <p:nvPr/>
        </p:nvSpPr>
        <p:spPr>
          <a:xfrm>
            <a:off x="-6813441" y="8272241"/>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786" name="Kreis"/>
          <p:cNvSpPr/>
          <p:nvPr/>
        </p:nvSpPr>
        <p:spPr>
          <a:xfrm>
            <a:off x="-5799082" y="8272241"/>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787" name="Kreis"/>
          <p:cNvSpPr/>
          <p:nvPr/>
        </p:nvSpPr>
        <p:spPr>
          <a:xfrm>
            <a:off x="-4784723" y="8272241"/>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788" name="Kreis"/>
          <p:cNvSpPr/>
          <p:nvPr/>
        </p:nvSpPr>
        <p:spPr>
          <a:xfrm>
            <a:off x="-3770364" y="8272241"/>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789" name="Kreis"/>
          <p:cNvSpPr/>
          <p:nvPr/>
        </p:nvSpPr>
        <p:spPr>
          <a:xfrm>
            <a:off x="-2756003" y="8272241"/>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790" name="Kreis"/>
          <p:cNvSpPr/>
          <p:nvPr/>
        </p:nvSpPr>
        <p:spPr>
          <a:xfrm>
            <a:off x="-1237289" y="9112834"/>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791" name="Kreis"/>
          <p:cNvSpPr/>
          <p:nvPr/>
        </p:nvSpPr>
        <p:spPr>
          <a:xfrm>
            <a:off x="-222929" y="9112834"/>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792" name="Kreis"/>
          <p:cNvSpPr/>
          <p:nvPr/>
        </p:nvSpPr>
        <p:spPr>
          <a:xfrm>
            <a:off x="791430" y="9112834"/>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793" name="Kreis"/>
          <p:cNvSpPr/>
          <p:nvPr/>
        </p:nvSpPr>
        <p:spPr>
          <a:xfrm>
            <a:off x="1805789" y="9112834"/>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794" name="Kreis"/>
          <p:cNvSpPr/>
          <p:nvPr/>
        </p:nvSpPr>
        <p:spPr>
          <a:xfrm>
            <a:off x="-7323444" y="9112834"/>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795" name="Kreis"/>
          <p:cNvSpPr/>
          <p:nvPr/>
        </p:nvSpPr>
        <p:spPr>
          <a:xfrm>
            <a:off x="-6309084" y="9112834"/>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796" name="Kreis"/>
          <p:cNvSpPr/>
          <p:nvPr/>
        </p:nvSpPr>
        <p:spPr>
          <a:xfrm>
            <a:off x="-5294726" y="9112834"/>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797" name="Kreis"/>
          <p:cNvSpPr/>
          <p:nvPr/>
        </p:nvSpPr>
        <p:spPr>
          <a:xfrm>
            <a:off x="-4280366" y="9112834"/>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798" name="Kreis"/>
          <p:cNvSpPr/>
          <p:nvPr/>
        </p:nvSpPr>
        <p:spPr>
          <a:xfrm>
            <a:off x="-3266007" y="9112834"/>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799" name="Kreis"/>
          <p:cNvSpPr/>
          <p:nvPr/>
        </p:nvSpPr>
        <p:spPr>
          <a:xfrm>
            <a:off x="-2251648" y="9112834"/>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00" name="Kreis"/>
          <p:cNvSpPr/>
          <p:nvPr/>
        </p:nvSpPr>
        <p:spPr>
          <a:xfrm>
            <a:off x="-1741645" y="3228679"/>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01" name="Kreis"/>
          <p:cNvSpPr/>
          <p:nvPr/>
        </p:nvSpPr>
        <p:spPr>
          <a:xfrm>
            <a:off x="-727285" y="3228679"/>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02" name="Kreis"/>
          <p:cNvSpPr/>
          <p:nvPr/>
        </p:nvSpPr>
        <p:spPr>
          <a:xfrm>
            <a:off x="287074" y="3228679"/>
            <a:ext cx="448196"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03" name="Kreis"/>
          <p:cNvSpPr/>
          <p:nvPr/>
        </p:nvSpPr>
        <p:spPr>
          <a:xfrm>
            <a:off x="1301434" y="3228679"/>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04" name="Kreis"/>
          <p:cNvSpPr/>
          <p:nvPr/>
        </p:nvSpPr>
        <p:spPr>
          <a:xfrm>
            <a:off x="-7827801" y="3228679"/>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05" name="Kreis"/>
          <p:cNvSpPr/>
          <p:nvPr/>
        </p:nvSpPr>
        <p:spPr>
          <a:xfrm>
            <a:off x="-6813441" y="3228679"/>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06" name="Kreis"/>
          <p:cNvSpPr/>
          <p:nvPr/>
        </p:nvSpPr>
        <p:spPr>
          <a:xfrm>
            <a:off x="-5799082" y="3228679"/>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07" name="Kreis"/>
          <p:cNvSpPr/>
          <p:nvPr/>
        </p:nvSpPr>
        <p:spPr>
          <a:xfrm>
            <a:off x="-4784723" y="3228679"/>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08" name="Kreis"/>
          <p:cNvSpPr/>
          <p:nvPr/>
        </p:nvSpPr>
        <p:spPr>
          <a:xfrm>
            <a:off x="-3770364" y="3228679"/>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09" name="Kreis"/>
          <p:cNvSpPr/>
          <p:nvPr/>
        </p:nvSpPr>
        <p:spPr>
          <a:xfrm>
            <a:off x="-2756003" y="3228679"/>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10" name="Kreis"/>
          <p:cNvSpPr/>
          <p:nvPr/>
        </p:nvSpPr>
        <p:spPr>
          <a:xfrm>
            <a:off x="-1237289" y="4069272"/>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11" name="Kreis"/>
          <p:cNvSpPr/>
          <p:nvPr/>
        </p:nvSpPr>
        <p:spPr>
          <a:xfrm>
            <a:off x="-222929" y="4069272"/>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12" name="Kreis"/>
          <p:cNvSpPr/>
          <p:nvPr/>
        </p:nvSpPr>
        <p:spPr>
          <a:xfrm>
            <a:off x="791430" y="4069272"/>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13" name="Kreis"/>
          <p:cNvSpPr/>
          <p:nvPr/>
        </p:nvSpPr>
        <p:spPr>
          <a:xfrm>
            <a:off x="1805789" y="4069272"/>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14" name="Kreis"/>
          <p:cNvSpPr/>
          <p:nvPr/>
        </p:nvSpPr>
        <p:spPr>
          <a:xfrm>
            <a:off x="-7323444" y="4069272"/>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15" name="Kreis"/>
          <p:cNvSpPr/>
          <p:nvPr/>
        </p:nvSpPr>
        <p:spPr>
          <a:xfrm>
            <a:off x="-6309084" y="4069272"/>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16" name="Kreis"/>
          <p:cNvSpPr/>
          <p:nvPr/>
        </p:nvSpPr>
        <p:spPr>
          <a:xfrm>
            <a:off x="-5294726" y="4069272"/>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17" name="Kreis"/>
          <p:cNvSpPr/>
          <p:nvPr/>
        </p:nvSpPr>
        <p:spPr>
          <a:xfrm>
            <a:off x="-4280366" y="4069272"/>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18" name="Kreis"/>
          <p:cNvSpPr/>
          <p:nvPr/>
        </p:nvSpPr>
        <p:spPr>
          <a:xfrm>
            <a:off x="-3266007" y="4069272"/>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19" name="Kreis"/>
          <p:cNvSpPr/>
          <p:nvPr/>
        </p:nvSpPr>
        <p:spPr>
          <a:xfrm>
            <a:off x="-2251648" y="4069272"/>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20" name="Kreis"/>
          <p:cNvSpPr/>
          <p:nvPr/>
        </p:nvSpPr>
        <p:spPr>
          <a:xfrm>
            <a:off x="-1741645" y="4909865"/>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21" name="Kreis"/>
          <p:cNvSpPr/>
          <p:nvPr/>
        </p:nvSpPr>
        <p:spPr>
          <a:xfrm>
            <a:off x="-727285" y="4909865"/>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22" name="Kreis"/>
          <p:cNvSpPr/>
          <p:nvPr/>
        </p:nvSpPr>
        <p:spPr>
          <a:xfrm>
            <a:off x="287074" y="4909865"/>
            <a:ext cx="448196"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23" name="Kreis"/>
          <p:cNvSpPr/>
          <p:nvPr/>
        </p:nvSpPr>
        <p:spPr>
          <a:xfrm>
            <a:off x="1301434" y="4909865"/>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24" name="Kreis"/>
          <p:cNvSpPr/>
          <p:nvPr/>
        </p:nvSpPr>
        <p:spPr>
          <a:xfrm>
            <a:off x="2315792" y="4909865"/>
            <a:ext cx="448196"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25" name="Kreis"/>
          <p:cNvSpPr/>
          <p:nvPr/>
        </p:nvSpPr>
        <p:spPr>
          <a:xfrm>
            <a:off x="-7827801" y="4909865"/>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26" name="Kreis"/>
          <p:cNvSpPr/>
          <p:nvPr/>
        </p:nvSpPr>
        <p:spPr>
          <a:xfrm>
            <a:off x="-6813441" y="4909865"/>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27" name="Kreis"/>
          <p:cNvSpPr/>
          <p:nvPr/>
        </p:nvSpPr>
        <p:spPr>
          <a:xfrm>
            <a:off x="-5799082" y="4909865"/>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28" name="Kreis"/>
          <p:cNvSpPr/>
          <p:nvPr/>
        </p:nvSpPr>
        <p:spPr>
          <a:xfrm>
            <a:off x="-4784723" y="4909865"/>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29" name="Kreis"/>
          <p:cNvSpPr/>
          <p:nvPr/>
        </p:nvSpPr>
        <p:spPr>
          <a:xfrm>
            <a:off x="-3770364" y="4909865"/>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30" name="Kreis"/>
          <p:cNvSpPr/>
          <p:nvPr/>
        </p:nvSpPr>
        <p:spPr>
          <a:xfrm>
            <a:off x="-2756003" y="4909865"/>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31" name="Kreis"/>
          <p:cNvSpPr/>
          <p:nvPr/>
        </p:nvSpPr>
        <p:spPr>
          <a:xfrm>
            <a:off x="-1237289" y="5750459"/>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32" name="Kreis"/>
          <p:cNvSpPr/>
          <p:nvPr/>
        </p:nvSpPr>
        <p:spPr>
          <a:xfrm>
            <a:off x="-222929" y="5750459"/>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33" name="Kreis"/>
          <p:cNvSpPr/>
          <p:nvPr/>
        </p:nvSpPr>
        <p:spPr>
          <a:xfrm>
            <a:off x="791430" y="5750459"/>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34" name="Kreis"/>
          <p:cNvSpPr/>
          <p:nvPr/>
        </p:nvSpPr>
        <p:spPr>
          <a:xfrm>
            <a:off x="1805789" y="5750459"/>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35" name="Kreis"/>
          <p:cNvSpPr/>
          <p:nvPr/>
        </p:nvSpPr>
        <p:spPr>
          <a:xfrm>
            <a:off x="2820150" y="5750459"/>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36" name="Kreis"/>
          <p:cNvSpPr/>
          <p:nvPr/>
        </p:nvSpPr>
        <p:spPr>
          <a:xfrm>
            <a:off x="-7323444" y="5750459"/>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37" name="Kreis"/>
          <p:cNvSpPr/>
          <p:nvPr/>
        </p:nvSpPr>
        <p:spPr>
          <a:xfrm>
            <a:off x="-6309084" y="5750459"/>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38" name="Kreis"/>
          <p:cNvSpPr/>
          <p:nvPr/>
        </p:nvSpPr>
        <p:spPr>
          <a:xfrm>
            <a:off x="-5294726" y="5750459"/>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39" name="Kreis"/>
          <p:cNvSpPr/>
          <p:nvPr/>
        </p:nvSpPr>
        <p:spPr>
          <a:xfrm>
            <a:off x="-4280366" y="5750459"/>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40" name="Kreis"/>
          <p:cNvSpPr/>
          <p:nvPr/>
        </p:nvSpPr>
        <p:spPr>
          <a:xfrm>
            <a:off x="-3266007" y="5750459"/>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41" name="Kreis"/>
          <p:cNvSpPr/>
          <p:nvPr/>
        </p:nvSpPr>
        <p:spPr>
          <a:xfrm>
            <a:off x="-2251648" y="5750459"/>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42" name="Kreis"/>
          <p:cNvSpPr/>
          <p:nvPr/>
        </p:nvSpPr>
        <p:spPr>
          <a:xfrm>
            <a:off x="-1741645" y="9953428"/>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43" name="Kreis"/>
          <p:cNvSpPr/>
          <p:nvPr/>
        </p:nvSpPr>
        <p:spPr>
          <a:xfrm>
            <a:off x="-727285" y="9953428"/>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44" name="Kreis"/>
          <p:cNvSpPr/>
          <p:nvPr/>
        </p:nvSpPr>
        <p:spPr>
          <a:xfrm>
            <a:off x="287074" y="9953428"/>
            <a:ext cx="448196"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45" name="Kreis"/>
          <p:cNvSpPr/>
          <p:nvPr/>
        </p:nvSpPr>
        <p:spPr>
          <a:xfrm>
            <a:off x="1301434" y="9953428"/>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46" name="Kreis"/>
          <p:cNvSpPr/>
          <p:nvPr/>
        </p:nvSpPr>
        <p:spPr>
          <a:xfrm>
            <a:off x="-7827801" y="9953428"/>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47" name="Kreis"/>
          <p:cNvSpPr/>
          <p:nvPr/>
        </p:nvSpPr>
        <p:spPr>
          <a:xfrm>
            <a:off x="-6813441" y="9953428"/>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48" name="Kreis"/>
          <p:cNvSpPr/>
          <p:nvPr/>
        </p:nvSpPr>
        <p:spPr>
          <a:xfrm>
            <a:off x="-5799082" y="9953428"/>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49" name="Kreis"/>
          <p:cNvSpPr/>
          <p:nvPr/>
        </p:nvSpPr>
        <p:spPr>
          <a:xfrm>
            <a:off x="-4784723" y="9953428"/>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50" name="Kreis"/>
          <p:cNvSpPr/>
          <p:nvPr/>
        </p:nvSpPr>
        <p:spPr>
          <a:xfrm>
            <a:off x="-3770364" y="9953428"/>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51" name="Kreis"/>
          <p:cNvSpPr/>
          <p:nvPr/>
        </p:nvSpPr>
        <p:spPr>
          <a:xfrm>
            <a:off x="-2756003" y="9953428"/>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52" name="Kreis"/>
          <p:cNvSpPr/>
          <p:nvPr/>
        </p:nvSpPr>
        <p:spPr>
          <a:xfrm>
            <a:off x="-1237289" y="10794023"/>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53" name="Kreis"/>
          <p:cNvSpPr/>
          <p:nvPr/>
        </p:nvSpPr>
        <p:spPr>
          <a:xfrm>
            <a:off x="-222929" y="10794023"/>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54" name="Kreis"/>
          <p:cNvSpPr/>
          <p:nvPr/>
        </p:nvSpPr>
        <p:spPr>
          <a:xfrm>
            <a:off x="791430" y="10794023"/>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55" name="Kreis"/>
          <p:cNvSpPr/>
          <p:nvPr/>
        </p:nvSpPr>
        <p:spPr>
          <a:xfrm>
            <a:off x="-7323444" y="10794023"/>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56" name="Kreis"/>
          <p:cNvSpPr/>
          <p:nvPr/>
        </p:nvSpPr>
        <p:spPr>
          <a:xfrm>
            <a:off x="-6309084" y="10794023"/>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57" name="Kreis"/>
          <p:cNvSpPr/>
          <p:nvPr/>
        </p:nvSpPr>
        <p:spPr>
          <a:xfrm>
            <a:off x="-5294726" y="10794023"/>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58" name="Kreis"/>
          <p:cNvSpPr/>
          <p:nvPr/>
        </p:nvSpPr>
        <p:spPr>
          <a:xfrm>
            <a:off x="-4280366" y="10794023"/>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59" name="Kreis"/>
          <p:cNvSpPr/>
          <p:nvPr/>
        </p:nvSpPr>
        <p:spPr>
          <a:xfrm>
            <a:off x="-3266007" y="10794023"/>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60" name="Kreis"/>
          <p:cNvSpPr/>
          <p:nvPr/>
        </p:nvSpPr>
        <p:spPr>
          <a:xfrm>
            <a:off x="-2251648" y="10794023"/>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61" name="Kreis"/>
          <p:cNvSpPr/>
          <p:nvPr/>
        </p:nvSpPr>
        <p:spPr>
          <a:xfrm>
            <a:off x="-1237289" y="2371272"/>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62" name="Kreis"/>
          <p:cNvSpPr/>
          <p:nvPr/>
        </p:nvSpPr>
        <p:spPr>
          <a:xfrm>
            <a:off x="-222929" y="2371272"/>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63" name="Kreis"/>
          <p:cNvSpPr/>
          <p:nvPr/>
        </p:nvSpPr>
        <p:spPr>
          <a:xfrm>
            <a:off x="791430" y="2371272"/>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64" name="Kreis"/>
          <p:cNvSpPr/>
          <p:nvPr/>
        </p:nvSpPr>
        <p:spPr>
          <a:xfrm>
            <a:off x="-7323444" y="2371272"/>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65" name="Kreis"/>
          <p:cNvSpPr/>
          <p:nvPr/>
        </p:nvSpPr>
        <p:spPr>
          <a:xfrm>
            <a:off x="-6309084" y="2371272"/>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66" name="Kreis"/>
          <p:cNvSpPr/>
          <p:nvPr/>
        </p:nvSpPr>
        <p:spPr>
          <a:xfrm>
            <a:off x="-5294726" y="2371272"/>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67" name="Kreis"/>
          <p:cNvSpPr/>
          <p:nvPr/>
        </p:nvSpPr>
        <p:spPr>
          <a:xfrm>
            <a:off x="-4280366" y="2371272"/>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68" name="Kreis"/>
          <p:cNvSpPr/>
          <p:nvPr/>
        </p:nvSpPr>
        <p:spPr>
          <a:xfrm>
            <a:off x="-3266007" y="2371272"/>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69" name="Kreis"/>
          <p:cNvSpPr/>
          <p:nvPr/>
        </p:nvSpPr>
        <p:spPr>
          <a:xfrm>
            <a:off x="-2251648" y="2371272"/>
            <a:ext cx="448195" cy="448195"/>
          </a:xfrm>
          <a:prstGeom prst="ellipse">
            <a:avLst/>
          </a:prstGeom>
          <a:solidFill>
            <a:srgbClr val="CDE8B5">
              <a:alpha val="35598"/>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870" name="Unsere Mission"/>
          <p:cNvSpPr txBox="1">
            <a:spLocks noGrp="1"/>
          </p:cNvSpPr>
          <p:nvPr>
            <p:ph type="body" sz="quarter" idx="22" hasCustomPrompt="1"/>
          </p:nvPr>
        </p:nvSpPr>
        <p:spPr>
          <a:xfrm>
            <a:off x="10216144" y="2503465"/>
            <a:ext cx="3035302" cy="928108"/>
          </a:xfrm>
          <a:prstGeom prst="rect">
            <a:avLst/>
          </a:prstGeom>
          <a:ln w="12700"/>
        </p:spPr>
        <p:txBody>
          <a:bodyPr wrap="none" anchor="ctr">
            <a:spAutoFit/>
          </a:bodyPr>
          <a:lstStyle>
            <a:lvl1pPr algn="ctr">
              <a:lnSpc>
                <a:spcPts val="8100"/>
              </a:lnSpc>
              <a:spcBef>
                <a:spcPts val="5400"/>
              </a:spcBef>
              <a:defRPr spc="-72">
                <a:solidFill>
                  <a:srgbClr val="FFFFFF"/>
                </a:solidFill>
              </a:defRPr>
            </a:lvl1pPr>
          </a:lstStyle>
          <a:p>
            <a:r>
              <a:t>Unsere Mission</a:t>
            </a:r>
          </a:p>
        </p:txBody>
      </p:sp>
      <p:sp>
        <p:nvSpPr>
          <p:cNvPr id="871" name="Foliennummer"/>
          <p:cNvSpPr txBox="1">
            <a:spLocks noGrp="1"/>
          </p:cNvSpPr>
          <p:nvPr>
            <p:ph type="sldNum" sz="quarter" idx="2"/>
          </p:nvPr>
        </p:nvSpPr>
        <p:spPr>
          <a:xfrm>
            <a:off x="23106236" y="12941984"/>
            <a:ext cx="312068" cy="310132"/>
          </a:xfrm>
          <a:prstGeom prst="rect">
            <a:avLst/>
          </a:prstGeom>
          <a:ln w="12700"/>
        </p:spPr>
        <p:txBody>
          <a:bodyPr lIns="50800" tIns="50800" rIns="50800" bIns="50800" anchor="b"/>
          <a:lstStyle>
            <a:lvl1pPr>
              <a:defRPr>
                <a:solidFill>
                  <a:srgbClr val="F4F8FB"/>
                </a:solidFill>
              </a:defRPr>
            </a:lvl1p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elFolie-blau Kopie">
    <p:bg>
      <p:bgPr>
        <a:solidFill>
          <a:srgbClr val="33416B"/>
        </a:solidFill>
        <a:effectLst/>
      </p:bgPr>
    </p:bg>
    <p:spTree>
      <p:nvGrpSpPr>
        <p:cNvPr id="1" name=""/>
        <p:cNvGrpSpPr/>
        <p:nvPr/>
      </p:nvGrpSpPr>
      <p:grpSpPr>
        <a:xfrm>
          <a:off x="0" y="0"/>
          <a:ext cx="0" cy="0"/>
          <a:chOff x="0" y="0"/>
          <a:chExt cx="0" cy="0"/>
        </a:xfrm>
      </p:grpSpPr>
      <p:sp>
        <p:nvSpPr>
          <p:cNvPr id="138" name="AdobeStock_286257994.jpeg"/>
          <p:cNvSpPr>
            <a:spLocks noGrp="1"/>
          </p:cNvSpPr>
          <p:nvPr>
            <p:ph type="pic" idx="21"/>
          </p:nvPr>
        </p:nvSpPr>
        <p:spPr>
          <a:xfrm>
            <a:off x="-2998411" y="-1"/>
            <a:ext cx="41148001" cy="13716001"/>
          </a:xfrm>
          <a:prstGeom prst="rect">
            <a:avLst/>
          </a:prstGeom>
          <a:ln w="12700"/>
        </p:spPr>
        <p:txBody>
          <a:bodyPr lIns="91439" tIns="45719" rIns="91439" bIns="45719"/>
          <a:lstStyle/>
          <a:p>
            <a:endParaRPr/>
          </a:p>
        </p:txBody>
      </p:sp>
      <p:sp>
        <p:nvSpPr>
          <p:cNvPr id="139" name="Titeltext"/>
          <p:cNvSpPr>
            <a:spLocks noGrp="1"/>
          </p:cNvSpPr>
          <p:nvPr>
            <p:ph type="title" hasCustomPrompt="1"/>
          </p:nvPr>
        </p:nvSpPr>
        <p:spPr>
          <a:xfrm>
            <a:off x="1800646" y="3609875"/>
            <a:ext cx="13924844" cy="6496250"/>
          </a:xfrm>
          <a:prstGeom prst="rect">
            <a:avLst/>
          </a:prstGeom>
        </p:spPr>
        <p:txBody>
          <a:bodyPr/>
          <a:lstStyle>
            <a:lvl1pPr defTabSz="821530">
              <a:lnSpc>
                <a:spcPts val="16200"/>
              </a:lnSpc>
              <a:spcBef>
                <a:spcPts val="7200"/>
              </a:spcBef>
              <a:tabLst/>
              <a:defRPr sz="15600" spc="-467">
                <a:solidFill>
                  <a:srgbClr val="000000"/>
                </a:solidFill>
              </a:defRPr>
            </a:lvl1pPr>
          </a:lstStyle>
          <a:p>
            <a:r>
              <a:t>Titeltext</a:t>
            </a:r>
          </a:p>
        </p:txBody>
      </p:sp>
      <p:sp>
        <p:nvSpPr>
          <p:cNvPr id="140" name="Client name    |    Project    |    Month Xth, YYYY"/>
          <p:cNvSpPr>
            <a:spLocks noGrp="1"/>
          </p:cNvSpPr>
          <p:nvPr>
            <p:ph type="body" sz="quarter" idx="22"/>
          </p:nvPr>
        </p:nvSpPr>
        <p:spPr>
          <a:xfrm>
            <a:off x="1812534" y="2011742"/>
            <a:ext cx="13924844" cy="483864"/>
          </a:xfrm>
          <a:prstGeom prst="rect">
            <a:avLst/>
          </a:prstGeom>
          <a:ln w="12700"/>
        </p:spPr>
        <p:txBody>
          <a:bodyPr>
            <a:normAutofit/>
          </a:bodyPr>
          <a:lstStyle>
            <a:lvl1pPr>
              <a:lnSpc>
                <a:spcPts val="3900"/>
              </a:lnSpc>
              <a:defRPr sz="3000" spc="0">
                <a:solidFill>
                  <a:srgbClr val="FFFFFF"/>
                </a:solidFill>
              </a:defRPr>
            </a:lvl1pPr>
          </a:lstStyle>
          <a:p>
            <a:r>
              <a:t>Client name    |    Project    |    Month Xth, YYYY    </a:t>
            </a:r>
          </a:p>
        </p:txBody>
      </p:sp>
      <p:sp>
        <p:nvSpPr>
          <p:cNvPr id="141" name="Bild"/>
          <p:cNvSpPr>
            <a:spLocks noGrp="1"/>
          </p:cNvSpPr>
          <p:nvPr>
            <p:ph type="pic" sz="quarter" idx="23"/>
          </p:nvPr>
        </p:nvSpPr>
        <p:spPr>
          <a:xfrm>
            <a:off x="9525" y="-1221718"/>
            <a:ext cx="24384000" cy="690651"/>
          </a:xfrm>
          <a:prstGeom prst="rect">
            <a:avLst/>
          </a:prstGeom>
          <a:ln w="12700"/>
        </p:spPr>
        <p:txBody>
          <a:bodyPr lIns="91439" tIns="45719" rIns="91439" bIns="45719"/>
          <a:lstStyle/>
          <a:p>
            <a:endParaRPr/>
          </a:p>
        </p:txBody>
      </p:sp>
      <p:sp>
        <p:nvSpPr>
          <p:cNvPr id="142" name="Foliennummer"/>
          <p:cNvSpPr>
            <a:spLocks noGrp="1"/>
          </p:cNvSpPr>
          <p:nvPr>
            <p:ph type="sldNum" sz="quarter" idx="2"/>
          </p:nvPr>
        </p:nvSpPr>
        <p:spPr>
          <a:xfrm>
            <a:off x="23401163" y="13209268"/>
            <a:ext cx="190501" cy="201677"/>
          </a:xfrm>
          <a:prstGeom prst="rect">
            <a:avLst/>
          </a:prstGeom>
        </p:spPr>
        <p:txBody>
          <a:bodyPr anchor="ctr"/>
          <a:lstStyle>
            <a:lvl1pPr>
              <a:lnSpc>
                <a:spcPct val="100000"/>
              </a:lnSpc>
              <a:defRPr sz="1200" spc="52">
                <a:latin typeface="Graphik"/>
                <a:ea typeface="Graphik"/>
                <a:cs typeface="Graphik"/>
                <a:sym typeface="Graphik"/>
              </a:defRPr>
            </a:lvl1pPr>
          </a:lstStyle>
          <a:p>
            <a:fld id="{86CB4B4D-7CA3-9044-876B-883B54F8677D}" type="slidenum">
              <a:t>‹Nr.›</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Fakt-gelb">
    <p:bg>
      <p:bgPr>
        <a:solidFill>
          <a:srgbClr val="CDE8B5"/>
        </a:solidFill>
        <a:effectLst/>
      </p:bgPr>
    </p:bg>
    <p:spTree>
      <p:nvGrpSpPr>
        <p:cNvPr id="1" name=""/>
        <p:cNvGrpSpPr/>
        <p:nvPr/>
      </p:nvGrpSpPr>
      <p:grpSpPr>
        <a:xfrm>
          <a:off x="0" y="0"/>
          <a:ext cx="0" cy="0"/>
          <a:chOff x="0" y="0"/>
          <a:chExt cx="0" cy="0"/>
        </a:xfrm>
      </p:grpSpPr>
      <p:sp>
        <p:nvSpPr>
          <p:cNvPr id="878" name="Methode Design Thinking |"/>
          <p:cNvSpPr/>
          <p:nvPr/>
        </p:nvSpPr>
        <p:spPr>
          <a:xfrm>
            <a:off x="117877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00000"/>
                </a:solidFill>
                <a:latin typeface="+mn-lt"/>
                <a:ea typeface="+mn-ea"/>
                <a:cs typeface="+mn-cs"/>
                <a:sym typeface="Helvetica"/>
              </a:defRPr>
            </a:lvl1pPr>
          </a:lstStyle>
          <a:p>
            <a:r>
              <a:t> Methode Design Thinking |  </a:t>
            </a:r>
          </a:p>
        </p:txBody>
      </p:sp>
      <p:sp>
        <p:nvSpPr>
          <p:cNvPr id="879" name="Text"/>
          <p:cNvSpPr>
            <a:spLocks noGrp="1"/>
          </p:cNvSpPr>
          <p:nvPr>
            <p:ph type="body" sz="half" idx="21"/>
          </p:nvPr>
        </p:nvSpPr>
        <p:spPr>
          <a:xfrm>
            <a:off x="5148811" y="3803976"/>
            <a:ext cx="13169969" cy="61080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599" y="21600"/>
                </a:lnTo>
                <a:lnTo>
                  <a:pt x="0" y="21600"/>
                </a:lnTo>
                <a:lnTo>
                  <a:pt x="0" y="0"/>
                </a:lnTo>
                <a:close/>
              </a:path>
            </a:pathLst>
          </a:custGeom>
        </p:spPr>
        <p:txBody>
          <a:bodyPr anchor="ctr"/>
          <a:lstStyle>
            <a:lvl1pPr algn="ctr">
              <a:lnSpc>
                <a:spcPts val="8100"/>
              </a:lnSpc>
              <a:spcBef>
                <a:spcPts val="5400"/>
              </a:spcBef>
              <a:defRPr sz="6800" b="1" spc="-136">
                <a:solidFill>
                  <a:srgbClr val="000000"/>
                </a:solidFill>
              </a:defRPr>
            </a:lvl1pPr>
          </a:lstStyle>
          <a:p>
            <a:r>
              <a:t>Text</a:t>
            </a:r>
          </a:p>
        </p:txBody>
      </p:sp>
      <p:sp>
        <p:nvSpPr>
          <p:cNvPr id="880" name="DMS innovationszirkel"/>
          <p:cNvSpPr/>
          <p:nvPr/>
        </p:nvSpPr>
        <p:spPr>
          <a:xfrm>
            <a:off x="756954" y="12954950"/>
            <a:ext cx="11208931"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grpSp>
        <p:nvGrpSpPr>
          <p:cNvPr id="995" name="Gruppieren"/>
          <p:cNvGrpSpPr/>
          <p:nvPr/>
        </p:nvGrpSpPr>
        <p:grpSpPr>
          <a:xfrm>
            <a:off x="-7830553" y="2422527"/>
            <a:ext cx="11606149" cy="8870946"/>
            <a:chOff x="0" y="0"/>
            <a:chExt cx="11606147" cy="8870944"/>
          </a:xfrm>
        </p:grpSpPr>
        <p:sp>
          <p:nvSpPr>
            <p:cNvPr id="881" name="Kreis"/>
            <p:cNvSpPr/>
            <p:nvPr/>
          </p:nvSpPr>
          <p:spPr>
            <a:xfrm>
              <a:off x="6086155" y="421978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882" name="Kreis"/>
            <p:cNvSpPr/>
            <p:nvPr/>
          </p:nvSpPr>
          <p:spPr>
            <a:xfrm>
              <a:off x="7100515" y="421978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883" name="Kreis"/>
            <p:cNvSpPr/>
            <p:nvPr/>
          </p:nvSpPr>
          <p:spPr>
            <a:xfrm>
              <a:off x="8114875" y="421978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884" name="Kreis"/>
            <p:cNvSpPr/>
            <p:nvPr/>
          </p:nvSpPr>
          <p:spPr>
            <a:xfrm>
              <a:off x="9129234" y="421978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885" name="Kreis"/>
            <p:cNvSpPr/>
            <p:nvPr/>
          </p:nvSpPr>
          <p:spPr>
            <a:xfrm>
              <a:off x="10143593" y="421978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886" name="Kreis"/>
            <p:cNvSpPr/>
            <p:nvPr/>
          </p:nvSpPr>
          <p:spPr>
            <a:xfrm>
              <a:off x="11157953" y="421978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887" name="Kreis"/>
            <p:cNvSpPr/>
            <p:nvPr/>
          </p:nvSpPr>
          <p:spPr>
            <a:xfrm>
              <a:off x="0" y="421978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888" name="Kreis"/>
            <p:cNvSpPr/>
            <p:nvPr/>
          </p:nvSpPr>
          <p:spPr>
            <a:xfrm>
              <a:off x="1014359" y="421978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889" name="Kreis"/>
            <p:cNvSpPr/>
            <p:nvPr/>
          </p:nvSpPr>
          <p:spPr>
            <a:xfrm>
              <a:off x="2028718" y="421978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890" name="Kreis"/>
            <p:cNvSpPr/>
            <p:nvPr/>
          </p:nvSpPr>
          <p:spPr>
            <a:xfrm>
              <a:off x="3043077" y="421978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891" name="Kreis"/>
            <p:cNvSpPr/>
            <p:nvPr/>
          </p:nvSpPr>
          <p:spPr>
            <a:xfrm>
              <a:off x="4057436" y="421978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892" name="Kreis"/>
            <p:cNvSpPr/>
            <p:nvPr/>
          </p:nvSpPr>
          <p:spPr>
            <a:xfrm>
              <a:off x="5071797" y="421978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893" name="Kreis"/>
            <p:cNvSpPr/>
            <p:nvPr/>
          </p:nvSpPr>
          <p:spPr>
            <a:xfrm>
              <a:off x="6590511" y="5060374"/>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894" name="Kreis"/>
            <p:cNvSpPr/>
            <p:nvPr/>
          </p:nvSpPr>
          <p:spPr>
            <a:xfrm>
              <a:off x="7604871" y="5060374"/>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895" name="Kreis"/>
            <p:cNvSpPr/>
            <p:nvPr/>
          </p:nvSpPr>
          <p:spPr>
            <a:xfrm>
              <a:off x="8619230" y="5060374"/>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896" name="Kreis"/>
            <p:cNvSpPr/>
            <p:nvPr/>
          </p:nvSpPr>
          <p:spPr>
            <a:xfrm>
              <a:off x="9633590" y="5060374"/>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897" name="Kreis"/>
            <p:cNvSpPr/>
            <p:nvPr/>
          </p:nvSpPr>
          <p:spPr>
            <a:xfrm>
              <a:off x="10647950" y="5060374"/>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898" name="Kreis"/>
            <p:cNvSpPr/>
            <p:nvPr/>
          </p:nvSpPr>
          <p:spPr>
            <a:xfrm>
              <a:off x="504356" y="5060374"/>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899" name="Kreis"/>
            <p:cNvSpPr/>
            <p:nvPr/>
          </p:nvSpPr>
          <p:spPr>
            <a:xfrm>
              <a:off x="1518716" y="5060374"/>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00" name="Kreis"/>
            <p:cNvSpPr/>
            <p:nvPr/>
          </p:nvSpPr>
          <p:spPr>
            <a:xfrm>
              <a:off x="2533074" y="5060374"/>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01" name="Kreis"/>
            <p:cNvSpPr/>
            <p:nvPr/>
          </p:nvSpPr>
          <p:spPr>
            <a:xfrm>
              <a:off x="3547434" y="5060374"/>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02" name="Kreis"/>
            <p:cNvSpPr/>
            <p:nvPr/>
          </p:nvSpPr>
          <p:spPr>
            <a:xfrm>
              <a:off x="4561793" y="5060374"/>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03" name="Kreis"/>
            <p:cNvSpPr/>
            <p:nvPr/>
          </p:nvSpPr>
          <p:spPr>
            <a:xfrm>
              <a:off x="5576153" y="5060374"/>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04" name="Kreis"/>
            <p:cNvSpPr/>
            <p:nvPr/>
          </p:nvSpPr>
          <p:spPr>
            <a:xfrm>
              <a:off x="6086155" y="5900968"/>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05" name="Kreis"/>
            <p:cNvSpPr/>
            <p:nvPr/>
          </p:nvSpPr>
          <p:spPr>
            <a:xfrm>
              <a:off x="7100515" y="5900968"/>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06" name="Kreis"/>
            <p:cNvSpPr/>
            <p:nvPr/>
          </p:nvSpPr>
          <p:spPr>
            <a:xfrm>
              <a:off x="8114875" y="5900968"/>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07" name="Kreis"/>
            <p:cNvSpPr/>
            <p:nvPr/>
          </p:nvSpPr>
          <p:spPr>
            <a:xfrm>
              <a:off x="9129234" y="5900968"/>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08" name="Kreis"/>
            <p:cNvSpPr/>
            <p:nvPr/>
          </p:nvSpPr>
          <p:spPr>
            <a:xfrm>
              <a:off x="10143593" y="5900968"/>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09" name="Kreis"/>
            <p:cNvSpPr/>
            <p:nvPr/>
          </p:nvSpPr>
          <p:spPr>
            <a:xfrm>
              <a:off x="0" y="5900968"/>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10" name="Kreis"/>
            <p:cNvSpPr/>
            <p:nvPr/>
          </p:nvSpPr>
          <p:spPr>
            <a:xfrm>
              <a:off x="1014359" y="5900968"/>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11" name="Kreis"/>
            <p:cNvSpPr/>
            <p:nvPr/>
          </p:nvSpPr>
          <p:spPr>
            <a:xfrm>
              <a:off x="2028718" y="5900968"/>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12" name="Kreis"/>
            <p:cNvSpPr/>
            <p:nvPr/>
          </p:nvSpPr>
          <p:spPr>
            <a:xfrm>
              <a:off x="3043077" y="5900968"/>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13" name="Kreis"/>
            <p:cNvSpPr/>
            <p:nvPr/>
          </p:nvSpPr>
          <p:spPr>
            <a:xfrm>
              <a:off x="4057436" y="5900968"/>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14" name="Kreis"/>
            <p:cNvSpPr/>
            <p:nvPr/>
          </p:nvSpPr>
          <p:spPr>
            <a:xfrm>
              <a:off x="5071797" y="5900968"/>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15" name="Kreis"/>
            <p:cNvSpPr/>
            <p:nvPr/>
          </p:nvSpPr>
          <p:spPr>
            <a:xfrm>
              <a:off x="6590511" y="6741561"/>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16" name="Kreis"/>
            <p:cNvSpPr/>
            <p:nvPr/>
          </p:nvSpPr>
          <p:spPr>
            <a:xfrm>
              <a:off x="7604871" y="6741561"/>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17" name="Kreis"/>
            <p:cNvSpPr/>
            <p:nvPr/>
          </p:nvSpPr>
          <p:spPr>
            <a:xfrm>
              <a:off x="8619230" y="6741561"/>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18" name="Kreis"/>
            <p:cNvSpPr/>
            <p:nvPr/>
          </p:nvSpPr>
          <p:spPr>
            <a:xfrm>
              <a:off x="9633590" y="6741561"/>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19" name="Kreis"/>
            <p:cNvSpPr/>
            <p:nvPr/>
          </p:nvSpPr>
          <p:spPr>
            <a:xfrm>
              <a:off x="504356" y="6741561"/>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20" name="Kreis"/>
            <p:cNvSpPr/>
            <p:nvPr/>
          </p:nvSpPr>
          <p:spPr>
            <a:xfrm>
              <a:off x="1518716" y="6741561"/>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21" name="Kreis"/>
            <p:cNvSpPr/>
            <p:nvPr/>
          </p:nvSpPr>
          <p:spPr>
            <a:xfrm>
              <a:off x="2533074" y="6741561"/>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22" name="Kreis"/>
            <p:cNvSpPr/>
            <p:nvPr/>
          </p:nvSpPr>
          <p:spPr>
            <a:xfrm>
              <a:off x="3547434" y="6741561"/>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23" name="Kreis"/>
            <p:cNvSpPr/>
            <p:nvPr/>
          </p:nvSpPr>
          <p:spPr>
            <a:xfrm>
              <a:off x="4561793" y="6741561"/>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24" name="Kreis"/>
            <p:cNvSpPr/>
            <p:nvPr/>
          </p:nvSpPr>
          <p:spPr>
            <a:xfrm>
              <a:off x="5576153" y="6741561"/>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25" name="Kreis"/>
            <p:cNvSpPr/>
            <p:nvPr/>
          </p:nvSpPr>
          <p:spPr>
            <a:xfrm>
              <a:off x="6086155" y="857405"/>
              <a:ext cx="448195" cy="448196"/>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26" name="Kreis"/>
            <p:cNvSpPr/>
            <p:nvPr/>
          </p:nvSpPr>
          <p:spPr>
            <a:xfrm>
              <a:off x="7100515" y="857405"/>
              <a:ext cx="448195" cy="448196"/>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27" name="Kreis"/>
            <p:cNvSpPr/>
            <p:nvPr/>
          </p:nvSpPr>
          <p:spPr>
            <a:xfrm>
              <a:off x="8114875" y="857405"/>
              <a:ext cx="448195" cy="448196"/>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28" name="Kreis"/>
            <p:cNvSpPr/>
            <p:nvPr/>
          </p:nvSpPr>
          <p:spPr>
            <a:xfrm>
              <a:off x="9129234" y="857405"/>
              <a:ext cx="448195" cy="448196"/>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29" name="Kreis"/>
            <p:cNvSpPr/>
            <p:nvPr/>
          </p:nvSpPr>
          <p:spPr>
            <a:xfrm>
              <a:off x="0" y="857405"/>
              <a:ext cx="448195" cy="448196"/>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30" name="Kreis"/>
            <p:cNvSpPr/>
            <p:nvPr/>
          </p:nvSpPr>
          <p:spPr>
            <a:xfrm>
              <a:off x="1014359" y="857405"/>
              <a:ext cx="448195" cy="448196"/>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31" name="Kreis"/>
            <p:cNvSpPr/>
            <p:nvPr/>
          </p:nvSpPr>
          <p:spPr>
            <a:xfrm>
              <a:off x="2028718" y="857405"/>
              <a:ext cx="448195" cy="448196"/>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32" name="Kreis"/>
            <p:cNvSpPr/>
            <p:nvPr/>
          </p:nvSpPr>
          <p:spPr>
            <a:xfrm>
              <a:off x="3043077" y="857405"/>
              <a:ext cx="448195" cy="448196"/>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33" name="Kreis"/>
            <p:cNvSpPr/>
            <p:nvPr/>
          </p:nvSpPr>
          <p:spPr>
            <a:xfrm>
              <a:off x="4057436" y="857405"/>
              <a:ext cx="448195" cy="448196"/>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34" name="Kreis"/>
            <p:cNvSpPr/>
            <p:nvPr/>
          </p:nvSpPr>
          <p:spPr>
            <a:xfrm>
              <a:off x="5071797" y="857405"/>
              <a:ext cx="448195" cy="448196"/>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35" name="Kreis"/>
            <p:cNvSpPr/>
            <p:nvPr/>
          </p:nvSpPr>
          <p:spPr>
            <a:xfrm>
              <a:off x="6590511" y="1697999"/>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36" name="Kreis"/>
            <p:cNvSpPr/>
            <p:nvPr/>
          </p:nvSpPr>
          <p:spPr>
            <a:xfrm>
              <a:off x="7604871" y="1697999"/>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37" name="Kreis"/>
            <p:cNvSpPr/>
            <p:nvPr/>
          </p:nvSpPr>
          <p:spPr>
            <a:xfrm>
              <a:off x="8619230" y="1697999"/>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38" name="Kreis"/>
            <p:cNvSpPr/>
            <p:nvPr/>
          </p:nvSpPr>
          <p:spPr>
            <a:xfrm>
              <a:off x="9633590" y="1697999"/>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39" name="Kreis"/>
            <p:cNvSpPr/>
            <p:nvPr/>
          </p:nvSpPr>
          <p:spPr>
            <a:xfrm>
              <a:off x="504356" y="1697999"/>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40" name="Kreis"/>
            <p:cNvSpPr/>
            <p:nvPr/>
          </p:nvSpPr>
          <p:spPr>
            <a:xfrm>
              <a:off x="1518716" y="1697999"/>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41" name="Kreis"/>
            <p:cNvSpPr/>
            <p:nvPr/>
          </p:nvSpPr>
          <p:spPr>
            <a:xfrm>
              <a:off x="2533074" y="1697999"/>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42" name="Kreis"/>
            <p:cNvSpPr/>
            <p:nvPr/>
          </p:nvSpPr>
          <p:spPr>
            <a:xfrm>
              <a:off x="3547434" y="1697999"/>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43" name="Kreis"/>
            <p:cNvSpPr/>
            <p:nvPr/>
          </p:nvSpPr>
          <p:spPr>
            <a:xfrm>
              <a:off x="4561793" y="1697999"/>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44" name="Kreis"/>
            <p:cNvSpPr/>
            <p:nvPr/>
          </p:nvSpPr>
          <p:spPr>
            <a:xfrm>
              <a:off x="5576153" y="1697999"/>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45" name="Kreis"/>
            <p:cNvSpPr/>
            <p:nvPr/>
          </p:nvSpPr>
          <p:spPr>
            <a:xfrm>
              <a:off x="6086155" y="2538592"/>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46" name="Kreis"/>
            <p:cNvSpPr/>
            <p:nvPr/>
          </p:nvSpPr>
          <p:spPr>
            <a:xfrm>
              <a:off x="7100515" y="2538592"/>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47" name="Kreis"/>
            <p:cNvSpPr/>
            <p:nvPr/>
          </p:nvSpPr>
          <p:spPr>
            <a:xfrm>
              <a:off x="8114875" y="2538592"/>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48" name="Kreis"/>
            <p:cNvSpPr/>
            <p:nvPr/>
          </p:nvSpPr>
          <p:spPr>
            <a:xfrm>
              <a:off x="9129234" y="2538592"/>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49" name="Kreis"/>
            <p:cNvSpPr/>
            <p:nvPr/>
          </p:nvSpPr>
          <p:spPr>
            <a:xfrm>
              <a:off x="10143593" y="2538592"/>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50" name="Kreis"/>
            <p:cNvSpPr/>
            <p:nvPr/>
          </p:nvSpPr>
          <p:spPr>
            <a:xfrm>
              <a:off x="0" y="2538592"/>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51" name="Kreis"/>
            <p:cNvSpPr/>
            <p:nvPr/>
          </p:nvSpPr>
          <p:spPr>
            <a:xfrm>
              <a:off x="1014359" y="2538592"/>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52" name="Kreis"/>
            <p:cNvSpPr/>
            <p:nvPr/>
          </p:nvSpPr>
          <p:spPr>
            <a:xfrm>
              <a:off x="2028718" y="2538592"/>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53" name="Kreis"/>
            <p:cNvSpPr/>
            <p:nvPr/>
          </p:nvSpPr>
          <p:spPr>
            <a:xfrm>
              <a:off x="3043077" y="2538592"/>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54" name="Kreis"/>
            <p:cNvSpPr/>
            <p:nvPr/>
          </p:nvSpPr>
          <p:spPr>
            <a:xfrm>
              <a:off x="4057436" y="2538592"/>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55" name="Kreis"/>
            <p:cNvSpPr/>
            <p:nvPr/>
          </p:nvSpPr>
          <p:spPr>
            <a:xfrm>
              <a:off x="5071797" y="2538592"/>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56" name="Kreis"/>
            <p:cNvSpPr/>
            <p:nvPr/>
          </p:nvSpPr>
          <p:spPr>
            <a:xfrm>
              <a:off x="6590511" y="3379185"/>
              <a:ext cx="448195" cy="448196"/>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57" name="Kreis"/>
            <p:cNvSpPr/>
            <p:nvPr/>
          </p:nvSpPr>
          <p:spPr>
            <a:xfrm>
              <a:off x="7604871" y="3379185"/>
              <a:ext cx="448195" cy="448196"/>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58" name="Kreis"/>
            <p:cNvSpPr/>
            <p:nvPr/>
          </p:nvSpPr>
          <p:spPr>
            <a:xfrm>
              <a:off x="8619230" y="3379185"/>
              <a:ext cx="448195" cy="448196"/>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59" name="Kreis"/>
            <p:cNvSpPr/>
            <p:nvPr/>
          </p:nvSpPr>
          <p:spPr>
            <a:xfrm>
              <a:off x="9633590" y="3379185"/>
              <a:ext cx="448195" cy="448196"/>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60" name="Kreis"/>
            <p:cNvSpPr/>
            <p:nvPr/>
          </p:nvSpPr>
          <p:spPr>
            <a:xfrm>
              <a:off x="10647950" y="3379185"/>
              <a:ext cx="448195" cy="448196"/>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61" name="Kreis"/>
            <p:cNvSpPr/>
            <p:nvPr/>
          </p:nvSpPr>
          <p:spPr>
            <a:xfrm>
              <a:off x="504356" y="3379185"/>
              <a:ext cx="448195" cy="448196"/>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62" name="Kreis"/>
            <p:cNvSpPr/>
            <p:nvPr/>
          </p:nvSpPr>
          <p:spPr>
            <a:xfrm>
              <a:off x="1518716" y="3379185"/>
              <a:ext cx="448195" cy="448196"/>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63" name="Kreis"/>
            <p:cNvSpPr/>
            <p:nvPr/>
          </p:nvSpPr>
          <p:spPr>
            <a:xfrm>
              <a:off x="2533074" y="3379185"/>
              <a:ext cx="448195" cy="448196"/>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64" name="Kreis"/>
            <p:cNvSpPr/>
            <p:nvPr/>
          </p:nvSpPr>
          <p:spPr>
            <a:xfrm>
              <a:off x="3547434" y="3379185"/>
              <a:ext cx="448195" cy="448196"/>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65" name="Kreis"/>
            <p:cNvSpPr/>
            <p:nvPr/>
          </p:nvSpPr>
          <p:spPr>
            <a:xfrm>
              <a:off x="4561793" y="3379185"/>
              <a:ext cx="448195" cy="448196"/>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66" name="Kreis"/>
            <p:cNvSpPr/>
            <p:nvPr/>
          </p:nvSpPr>
          <p:spPr>
            <a:xfrm>
              <a:off x="5576153" y="3379185"/>
              <a:ext cx="448195" cy="448196"/>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67" name="Kreis"/>
            <p:cNvSpPr/>
            <p:nvPr/>
          </p:nvSpPr>
          <p:spPr>
            <a:xfrm>
              <a:off x="6086155" y="7582155"/>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68" name="Kreis"/>
            <p:cNvSpPr/>
            <p:nvPr/>
          </p:nvSpPr>
          <p:spPr>
            <a:xfrm>
              <a:off x="7100515" y="7582155"/>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69" name="Kreis"/>
            <p:cNvSpPr/>
            <p:nvPr/>
          </p:nvSpPr>
          <p:spPr>
            <a:xfrm>
              <a:off x="8114875" y="7582155"/>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70" name="Kreis"/>
            <p:cNvSpPr/>
            <p:nvPr/>
          </p:nvSpPr>
          <p:spPr>
            <a:xfrm>
              <a:off x="9129234" y="7582155"/>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71" name="Kreis"/>
            <p:cNvSpPr/>
            <p:nvPr/>
          </p:nvSpPr>
          <p:spPr>
            <a:xfrm>
              <a:off x="0" y="7582155"/>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72" name="Kreis"/>
            <p:cNvSpPr/>
            <p:nvPr/>
          </p:nvSpPr>
          <p:spPr>
            <a:xfrm>
              <a:off x="1014359" y="7582155"/>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73" name="Kreis"/>
            <p:cNvSpPr/>
            <p:nvPr/>
          </p:nvSpPr>
          <p:spPr>
            <a:xfrm>
              <a:off x="2028718" y="7582155"/>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74" name="Kreis"/>
            <p:cNvSpPr/>
            <p:nvPr/>
          </p:nvSpPr>
          <p:spPr>
            <a:xfrm>
              <a:off x="3043077" y="7582155"/>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75" name="Kreis"/>
            <p:cNvSpPr/>
            <p:nvPr/>
          </p:nvSpPr>
          <p:spPr>
            <a:xfrm>
              <a:off x="4057436" y="7582155"/>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76" name="Kreis"/>
            <p:cNvSpPr/>
            <p:nvPr/>
          </p:nvSpPr>
          <p:spPr>
            <a:xfrm>
              <a:off x="5071797" y="7582155"/>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77" name="Kreis"/>
            <p:cNvSpPr/>
            <p:nvPr/>
          </p:nvSpPr>
          <p:spPr>
            <a:xfrm>
              <a:off x="6590511" y="842275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78" name="Kreis"/>
            <p:cNvSpPr/>
            <p:nvPr/>
          </p:nvSpPr>
          <p:spPr>
            <a:xfrm>
              <a:off x="7604871" y="842275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79" name="Kreis"/>
            <p:cNvSpPr/>
            <p:nvPr/>
          </p:nvSpPr>
          <p:spPr>
            <a:xfrm>
              <a:off x="8619230" y="842275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80" name="Kreis"/>
            <p:cNvSpPr/>
            <p:nvPr/>
          </p:nvSpPr>
          <p:spPr>
            <a:xfrm>
              <a:off x="504356" y="842275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81" name="Kreis"/>
            <p:cNvSpPr/>
            <p:nvPr/>
          </p:nvSpPr>
          <p:spPr>
            <a:xfrm>
              <a:off x="1518716" y="842275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82" name="Kreis"/>
            <p:cNvSpPr/>
            <p:nvPr/>
          </p:nvSpPr>
          <p:spPr>
            <a:xfrm>
              <a:off x="2533074" y="842275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83" name="Kreis"/>
            <p:cNvSpPr/>
            <p:nvPr/>
          </p:nvSpPr>
          <p:spPr>
            <a:xfrm>
              <a:off x="3547434" y="842275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84" name="Kreis"/>
            <p:cNvSpPr/>
            <p:nvPr/>
          </p:nvSpPr>
          <p:spPr>
            <a:xfrm>
              <a:off x="4561793" y="842275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85" name="Kreis"/>
            <p:cNvSpPr/>
            <p:nvPr/>
          </p:nvSpPr>
          <p:spPr>
            <a:xfrm>
              <a:off x="5576153" y="842275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86" name="Kreis"/>
            <p:cNvSpPr/>
            <p:nvPr/>
          </p:nvSpPr>
          <p:spPr>
            <a:xfrm>
              <a:off x="6590511" y="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87" name="Kreis"/>
            <p:cNvSpPr/>
            <p:nvPr/>
          </p:nvSpPr>
          <p:spPr>
            <a:xfrm>
              <a:off x="7604871" y="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88" name="Kreis"/>
            <p:cNvSpPr/>
            <p:nvPr/>
          </p:nvSpPr>
          <p:spPr>
            <a:xfrm>
              <a:off x="8619230" y="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89" name="Kreis"/>
            <p:cNvSpPr/>
            <p:nvPr/>
          </p:nvSpPr>
          <p:spPr>
            <a:xfrm>
              <a:off x="504356" y="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90" name="Kreis"/>
            <p:cNvSpPr/>
            <p:nvPr/>
          </p:nvSpPr>
          <p:spPr>
            <a:xfrm>
              <a:off x="1518716" y="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91" name="Kreis"/>
            <p:cNvSpPr/>
            <p:nvPr/>
          </p:nvSpPr>
          <p:spPr>
            <a:xfrm>
              <a:off x="2533074" y="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92" name="Kreis"/>
            <p:cNvSpPr/>
            <p:nvPr/>
          </p:nvSpPr>
          <p:spPr>
            <a:xfrm>
              <a:off x="3547434" y="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93" name="Kreis"/>
            <p:cNvSpPr/>
            <p:nvPr/>
          </p:nvSpPr>
          <p:spPr>
            <a:xfrm>
              <a:off x="4561793" y="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994" name="Kreis"/>
            <p:cNvSpPr/>
            <p:nvPr/>
          </p:nvSpPr>
          <p:spPr>
            <a:xfrm>
              <a:off x="5576153" y="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grpSp>
      <p:sp>
        <p:nvSpPr>
          <p:cNvPr id="996" name="Unsere Mission"/>
          <p:cNvSpPr txBox="1">
            <a:spLocks noGrp="1"/>
          </p:cNvSpPr>
          <p:nvPr>
            <p:ph type="body" sz="quarter" idx="22" hasCustomPrompt="1"/>
          </p:nvPr>
        </p:nvSpPr>
        <p:spPr>
          <a:xfrm>
            <a:off x="10216144" y="2535095"/>
            <a:ext cx="3035302" cy="928109"/>
          </a:xfrm>
          <a:prstGeom prst="rect">
            <a:avLst/>
          </a:prstGeom>
          <a:ln w="12700"/>
        </p:spPr>
        <p:txBody>
          <a:bodyPr wrap="none" anchor="ctr">
            <a:spAutoFit/>
          </a:bodyPr>
          <a:lstStyle>
            <a:lvl1pPr algn="ctr">
              <a:lnSpc>
                <a:spcPts val="8100"/>
              </a:lnSpc>
              <a:spcBef>
                <a:spcPts val="5400"/>
              </a:spcBef>
              <a:defRPr spc="-72">
                <a:solidFill>
                  <a:srgbClr val="535E7C"/>
                </a:solidFill>
              </a:defRPr>
            </a:lvl1pPr>
          </a:lstStyle>
          <a:p>
            <a:r>
              <a:t>Unsere Mission</a:t>
            </a:r>
          </a:p>
        </p:txBody>
      </p:sp>
      <p:sp>
        <p:nvSpPr>
          <p:cNvPr id="997" name="Foliennummer"/>
          <p:cNvSpPr txBox="1">
            <a:spLocks noGrp="1"/>
          </p:cNvSpPr>
          <p:nvPr>
            <p:ph type="sldNum" sz="quarter" idx="2"/>
          </p:nvPr>
        </p:nvSpPr>
        <p:spPr>
          <a:xfrm>
            <a:off x="23106236" y="12941984"/>
            <a:ext cx="312068" cy="310132"/>
          </a:xfrm>
          <a:prstGeom prst="rect">
            <a:avLst/>
          </a:prstGeom>
          <a:ln w="12700"/>
        </p:spPr>
        <p:txBody>
          <a:bodyPr lIns="50800" tIns="50800" rIns="50800" bIns="50800" anchor="b"/>
          <a:lstStyle>
            <a:lvl1pPr>
              <a:defRPr>
                <a:solidFill>
                  <a:srgbClr val="33416B"/>
                </a:solidFill>
              </a:defRPr>
            </a:lvl1pPr>
          </a:lstStyle>
          <a:p>
            <a:fld id="{86CB4B4D-7CA3-9044-876B-883B54F8677D}" type="slidenum">
              <a:t>‹Nr.›</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Agenda">
    <p:bg>
      <p:bgPr>
        <a:solidFill>
          <a:schemeClr val="accent4">
            <a:hueOff val="-1247790"/>
            <a:lumOff val="-12326"/>
          </a:schemeClr>
        </a:solidFill>
        <a:effectLst/>
      </p:bgPr>
    </p:bg>
    <p:spTree>
      <p:nvGrpSpPr>
        <p:cNvPr id="1" name=""/>
        <p:cNvGrpSpPr/>
        <p:nvPr/>
      </p:nvGrpSpPr>
      <p:grpSpPr>
        <a:xfrm>
          <a:off x="0" y="0"/>
          <a:ext cx="0" cy="0"/>
          <a:chOff x="0" y="0"/>
          <a:chExt cx="0" cy="0"/>
        </a:xfrm>
      </p:grpSpPr>
      <p:sp>
        <p:nvSpPr>
          <p:cNvPr id="1004" name="Methode Design Thinking |"/>
          <p:cNvSpPr/>
          <p:nvPr/>
        </p:nvSpPr>
        <p:spPr>
          <a:xfrm>
            <a:off x="117877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F4F8FB"/>
                </a:solidFill>
                <a:latin typeface="+mn-lt"/>
                <a:ea typeface="+mn-ea"/>
                <a:cs typeface="+mn-cs"/>
                <a:sym typeface="Helvetica"/>
              </a:defRPr>
            </a:lvl1pPr>
          </a:lstStyle>
          <a:p>
            <a:r>
              <a:t> Methode Design Thinking |  </a:t>
            </a:r>
          </a:p>
        </p:txBody>
      </p:sp>
      <p:sp>
        <p:nvSpPr>
          <p:cNvPr id="1005" name="DMS innovationszirkel"/>
          <p:cNvSpPr/>
          <p:nvPr/>
        </p:nvSpPr>
        <p:spPr>
          <a:xfrm>
            <a:off x="756954" y="12954950"/>
            <a:ext cx="11208931"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F4F8FB"/>
                </a:solidFill>
                <a:latin typeface="+mn-lt"/>
                <a:ea typeface="+mn-ea"/>
                <a:cs typeface="+mn-cs"/>
                <a:sym typeface="Helvetica"/>
              </a:defRPr>
            </a:lvl1pPr>
          </a:lstStyle>
          <a:p>
            <a:r>
              <a:t>DMS innovationszirkel  </a:t>
            </a:r>
          </a:p>
        </p:txBody>
      </p:sp>
      <p:sp>
        <p:nvSpPr>
          <p:cNvPr id="1006" name="Foliennummer"/>
          <p:cNvSpPr txBox="1">
            <a:spLocks noGrp="1"/>
          </p:cNvSpPr>
          <p:nvPr>
            <p:ph type="sldNum" sz="quarter" idx="2"/>
          </p:nvPr>
        </p:nvSpPr>
        <p:spPr>
          <a:xfrm>
            <a:off x="23106236" y="12941984"/>
            <a:ext cx="312068" cy="310132"/>
          </a:xfrm>
          <a:prstGeom prst="rect">
            <a:avLst/>
          </a:prstGeom>
          <a:ln w="12700"/>
        </p:spPr>
        <p:txBody>
          <a:bodyPr lIns="50800" tIns="50800" rIns="50800" bIns="50800" anchor="b"/>
          <a:lstStyle>
            <a:lvl1pPr>
              <a:defRPr>
                <a:solidFill>
                  <a:srgbClr val="F4F8FB"/>
                </a:solidFill>
              </a:defRPr>
            </a:lvl1pPr>
          </a:lstStyle>
          <a:p>
            <a:fld id="{86CB4B4D-7CA3-9044-876B-883B54F8677D}" type="slidenum">
              <a:t>‹Nr.›</a:t>
            </a:fld>
            <a:endParaRPr/>
          </a:p>
        </p:txBody>
      </p:sp>
      <p:sp>
        <p:nvSpPr>
          <p:cNvPr id="1007" name="Konzept…"/>
          <p:cNvSpPr txBox="1">
            <a:spLocks noGrp="1"/>
          </p:cNvSpPr>
          <p:nvPr>
            <p:ph type="body" sz="quarter" idx="21"/>
          </p:nvPr>
        </p:nvSpPr>
        <p:spPr>
          <a:xfrm>
            <a:off x="861662" y="1759788"/>
            <a:ext cx="8590027" cy="5389882"/>
          </a:xfrm>
          <a:prstGeom prst="rect">
            <a:avLst/>
          </a:prstGeom>
          <a:ln w="12700"/>
        </p:spPr>
        <p:txBody>
          <a:bodyPr wrap="none">
            <a:spAutoFit/>
          </a:bodyPr>
          <a:lstStyle/>
          <a:p>
            <a:pPr marL="1524000" indent="-1524000">
              <a:lnSpc>
                <a:spcPts val="6500"/>
              </a:lnSpc>
              <a:spcBef>
                <a:spcPts val="5400"/>
              </a:spcBef>
              <a:buClr>
                <a:srgbClr val="000000"/>
              </a:buClr>
              <a:buSzPct val="100000"/>
              <a:buAutoNum type="arabicPeriod"/>
              <a:defRPr sz="7000" spc="-140">
                <a:solidFill>
                  <a:srgbClr val="F4F8FB"/>
                </a:solidFill>
                <a:latin typeface="Graphik Medium"/>
                <a:ea typeface="Graphik Medium"/>
                <a:cs typeface="Graphik Medium"/>
                <a:sym typeface="Graphik Medium"/>
              </a:defRPr>
            </a:pPr>
            <a:r>
              <a:t>Konzept </a:t>
            </a:r>
          </a:p>
          <a:p>
            <a:pPr marL="1524000" indent="-1524000">
              <a:lnSpc>
                <a:spcPts val="6500"/>
              </a:lnSpc>
              <a:spcBef>
                <a:spcPts val="5400"/>
              </a:spcBef>
              <a:buClr>
                <a:srgbClr val="000000"/>
              </a:buClr>
              <a:buSzPct val="100000"/>
              <a:buAutoNum type="arabicPeriod"/>
              <a:defRPr sz="7000" spc="-140">
                <a:solidFill>
                  <a:srgbClr val="FEFEFF"/>
                </a:solidFill>
                <a:latin typeface="Graphik Medium"/>
                <a:ea typeface="Graphik Medium"/>
                <a:cs typeface="Graphik Medium"/>
                <a:sym typeface="Graphik Medium"/>
              </a:defRPr>
            </a:pPr>
            <a:r>
              <a:t>Die neue Website</a:t>
            </a:r>
          </a:p>
          <a:p>
            <a:pPr marL="1524000" indent="-1524000">
              <a:lnSpc>
                <a:spcPts val="6500"/>
              </a:lnSpc>
              <a:spcBef>
                <a:spcPts val="5400"/>
              </a:spcBef>
              <a:buClr>
                <a:srgbClr val="000000"/>
              </a:buClr>
              <a:buSzPct val="100000"/>
              <a:buAutoNum type="arabicPeriod"/>
              <a:defRPr sz="7000" spc="-140">
                <a:solidFill>
                  <a:srgbClr val="F4F8FB"/>
                </a:solidFill>
                <a:latin typeface="Graphik Medium"/>
                <a:ea typeface="Graphik Medium"/>
                <a:cs typeface="Graphik Medium"/>
                <a:sym typeface="Graphik Medium"/>
              </a:defRPr>
            </a:pPr>
            <a:r>
              <a:t>Ein neues Logo</a:t>
            </a:r>
          </a:p>
          <a:p>
            <a:pPr marL="1524000" indent="-1524000">
              <a:lnSpc>
                <a:spcPts val="6500"/>
              </a:lnSpc>
              <a:spcBef>
                <a:spcPts val="5400"/>
              </a:spcBef>
              <a:buClr>
                <a:srgbClr val="000000"/>
              </a:buClr>
              <a:buSzPct val="100000"/>
              <a:buAutoNum type="arabicPeriod"/>
              <a:defRPr sz="7000" spc="-140">
                <a:solidFill>
                  <a:srgbClr val="F4F8FB"/>
                </a:solidFill>
                <a:latin typeface="Graphik Medium"/>
                <a:ea typeface="Graphik Medium"/>
                <a:cs typeface="Graphik Medium"/>
                <a:sym typeface="Graphik Medium"/>
              </a:defRPr>
            </a:pPr>
            <a:r>
              <a:t>Next Steps</a:t>
            </a:r>
          </a:p>
        </p:txBody>
      </p:sp>
      <p:grpSp>
        <p:nvGrpSpPr>
          <p:cNvPr id="1104" name="Gruppieren"/>
          <p:cNvGrpSpPr/>
          <p:nvPr/>
        </p:nvGrpSpPr>
        <p:grpSpPr>
          <a:xfrm>
            <a:off x="-7815828" y="5335854"/>
            <a:ext cx="14584559" cy="15401788"/>
            <a:chOff x="0" y="0"/>
            <a:chExt cx="14584557" cy="15401786"/>
          </a:xfrm>
        </p:grpSpPr>
        <p:sp>
          <p:nvSpPr>
            <p:cNvPr id="1008" name="Dreieck"/>
            <p:cNvSpPr/>
            <p:nvPr/>
          </p:nvSpPr>
          <p:spPr>
            <a:xfrm rot="2700000">
              <a:off x="6865045" y="796963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09" name="Dreieck"/>
            <p:cNvSpPr/>
            <p:nvPr/>
          </p:nvSpPr>
          <p:spPr>
            <a:xfrm rot="2700000">
              <a:off x="7700209" y="8804794"/>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10" name="Dreieck"/>
            <p:cNvSpPr/>
            <p:nvPr/>
          </p:nvSpPr>
          <p:spPr>
            <a:xfrm rot="2700000">
              <a:off x="8535372" y="9639958"/>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11" name="Dreieck"/>
            <p:cNvSpPr/>
            <p:nvPr/>
          </p:nvSpPr>
          <p:spPr>
            <a:xfrm rot="2700000">
              <a:off x="9344407" y="1044899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12" name="Dreieck"/>
            <p:cNvSpPr/>
            <p:nvPr/>
          </p:nvSpPr>
          <p:spPr>
            <a:xfrm rot="2700000">
              <a:off x="10179570" y="1128415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13" name="Dreieck"/>
            <p:cNvSpPr/>
            <p:nvPr/>
          </p:nvSpPr>
          <p:spPr>
            <a:xfrm rot="2700000">
              <a:off x="11014735" y="1211931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14" name="Dreieck"/>
            <p:cNvSpPr/>
            <p:nvPr/>
          </p:nvSpPr>
          <p:spPr>
            <a:xfrm rot="2700000">
              <a:off x="1880192" y="298477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15" name="Dreieck"/>
            <p:cNvSpPr/>
            <p:nvPr/>
          </p:nvSpPr>
          <p:spPr>
            <a:xfrm rot="2700000">
              <a:off x="2715356" y="381994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16" name="Dreieck"/>
            <p:cNvSpPr/>
            <p:nvPr/>
          </p:nvSpPr>
          <p:spPr>
            <a:xfrm rot="2700000">
              <a:off x="3550519" y="4655105"/>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17" name="Dreieck"/>
            <p:cNvSpPr/>
            <p:nvPr/>
          </p:nvSpPr>
          <p:spPr>
            <a:xfrm rot="2700000">
              <a:off x="4359554" y="5464139"/>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18" name="Dreieck"/>
            <p:cNvSpPr/>
            <p:nvPr/>
          </p:nvSpPr>
          <p:spPr>
            <a:xfrm rot="2700000">
              <a:off x="5194718" y="629930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19" name="Dreieck"/>
            <p:cNvSpPr/>
            <p:nvPr/>
          </p:nvSpPr>
          <p:spPr>
            <a:xfrm rot="2700000">
              <a:off x="6029881" y="713446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20" name="Dreieck"/>
            <p:cNvSpPr/>
            <p:nvPr/>
          </p:nvSpPr>
          <p:spPr>
            <a:xfrm rot="2700000">
              <a:off x="6541768" y="913707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21" name="Dreieck"/>
            <p:cNvSpPr/>
            <p:nvPr/>
          </p:nvSpPr>
          <p:spPr>
            <a:xfrm rot="2700000">
              <a:off x="7376932" y="9972240"/>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22" name="Dreieck"/>
            <p:cNvSpPr/>
            <p:nvPr/>
          </p:nvSpPr>
          <p:spPr>
            <a:xfrm rot="2700000">
              <a:off x="8212095" y="1080740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23" name="Dreieck"/>
            <p:cNvSpPr/>
            <p:nvPr/>
          </p:nvSpPr>
          <p:spPr>
            <a:xfrm rot="2700000">
              <a:off x="9021131" y="1161643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24" name="Dreieck"/>
            <p:cNvSpPr/>
            <p:nvPr/>
          </p:nvSpPr>
          <p:spPr>
            <a:xfrm rot="2700000">
              <a:off x="9856294" y="1245160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25" name="Dreieck"/>
            <p:cNvSpPr/>
            <p:nvPr/>
          </p:nvSpPr>
          <p:spPr>
            <a:xfrm rot="2700000">
              <a:off x="10691460" y="1328676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26" name="Dreieck"/>
            <p:cNvSpPr/>
            <p:nvPr/>
          </p:nvSpPr>
          <p:spPr>
            <a:xfrm rot="2700000">
              <a:off x="1556917" y="4152224"/>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27" name="Dreieck"/>
            <p:cNvSpPr/>
            <p:nvPr/>
          </p:nvSpPr>
          <p:spPr>
            <a:xfrm rot="2700000">
              <a:off x="2392080" y="498738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28" name="Dreieck"/>
            <p:cNvSpPr/>
            <p:nvPr/>
          </p:nvSpPr>
          <p:spPr>
            <a:xfrm rot="2700000">
              <a:off x="3227244" y="582255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29" name="Dreieck"/>
            <p:cNvSpPr/>
            <p:nvPr/>
          </p:nvSpPr>
          <p:spPr>
            <a:xfrm rot="2700000">
              <a:off x="4036277" y="6631585"/>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30" name="Dreieck"/>
            <p:cNvSpPr/>
            <p:nvPr/>
          </p:nvSpPr>
          <p:spPr>
            <a:xfrm rot="2700000">
              <a:off x="4871441" y="746674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31" name="Dreieck"/>
            <p:cNvSpPr/>
            <p:nvPr/>
          </p:nvSpPr>
          <p:spPr>
            <a:xfrm rot="2700000">
              <a:off x="5706604" y="830191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32" name="Dreieck"/>
            <p:cNvSpPr/>
            <p:nvPr/>
          </p:nvSpPr>
          <p:spPr>
            <a:xfrm rot="2700000">
              <a:off x="5423714" y="941096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33" name="Dreieck"/>
            <p:cNvSpPr/>
            <p:nvPr/>
          </p:nvSpPr>
          <p:spPr>
            <a:xfrm rot="2700000">
              <a:off x="6258877" y="10246125"/>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34" name="Dreieck"/>
            <p:cNvSpPr/>
            <p:nvPr/>
          </p:nvSpPr>
          <p:spPr>
            <a:xfrm rot="2700000">
              <a:off x="7094042" y="1108128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35" name="Dreieck"/>
            <p:cNvSpPr/>
            <p:nvPr/>
          </p:nvSpPr>
          <p:spPr>
            <a:xfrm rot="2700000">
              <a:off x="7903076" y="11890323"/>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36" name="Dreieck"/>
            <p:cNvSpPr/>
            <p:nvPr/>
          </p:nvSpPr>
          <p:spPr>
            <a:xfrm rot="2700000">
              <a:off x="8738240" y="1272548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37" name="Dreieck"/>
            <p:cNvSpPr/>
            <p:nvPr/>
          </p:nvSpPr>
          <p:spPr>
            <a:xfrm rot="2700000">
              <a:off x="9573404" y="1356065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38" name="Dreieck"/>
            <p:cNvSpPr/>
            <p:nvPr/>
          </p:nvSpPr>
          <p:spPr>
            <a:xfrm rot="2700000">
              <a:off x="438862" y="442610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39" name="Dreieck"/>
            <p:cNvSpPr/>
            <p:nvPr/>
          </p:nvSpPr>
          <p:spPr>
            <a:xfrm rot="2700000">
              <a:off x="1274025" y="526127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40" name="Dreieck"/>
            <p:cNvSpPr/>
            <p:nvPr/>
          </p:nvSpPr>
          <p:spPr>
            <a:xfrm rot="2700000">
              <a:off x="2109189" y="609643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41" name="Dreieck"/>
            <p:cNvSpPr/>
            <p:nvPr/>
          </p:nvSpPr>
          <p:spPr>
            <a:xfrm rot="2700000">
              <a:off x="2918222" y="690546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42" name="Dreieck"/>
            <p:cNvSpPr/>
            <p:nvPr/>
          </p:nvSpPr>
          <p:spPr>
            <a:xfrm rot="2700000">
              <a:off x="3753386" y="7740634"/>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43" name="Dreieck"/>
            <p:cNvSpPr/>
            <p:nvPr/>
          </p:nvSpPr>
          <p:spPr>
            <a:xfrm rot="2700000">
              <a:off x="4588550" y="857579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44" name="Dreieck"/>
            <p:cNvSpPr/>
            <p:nvPr/>
          </p:nvSpPr>
          <p:spPr>
            <a:xfrm rot="2700000">
              <a:off x="5100438" y="1057840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45" name="Dreieck"/>
            <p:cNvSpPr/>
            <p:nvPr/>
          </p:nvSpPr>
          <p:spPr>
            <a:xfrm rot="2700000">
              <a:off x="5935602" y="11413571"/>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46" name="Dreieck"/>
            <p:cNvSpPr/>
            <p:nvPr/>
          </p:nvSpPr>
          <p:spPr>
            <a:xfrm rot="2700000">
              <a:off x="6770765" y="12248734"/>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47" name="Dreieck"/>
            <p:cNvSpPr/>
            <p:nvPr/>
          </p:nvSpPr>
          <p:spPr>
            <a:xfrm rot="2700000">
              <a:off x="7579800" y="13057770"/>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48" name="Dreieck"/>
            <p:cNvSpPr/>
            <p:nvPr/>
          </p:nvSpPr>
          <p:spPr>
            <a:xfrm rot="2700000">
              <a:off x="8414964" y="1389293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49" name="Dreieck"/>
            <p:cNvSpPr/>
            <p:nvPr/>
          </p:nvSpPr>
          <p:spPr>
            <a:xfrm rot="2700000">
              <a:off x="9250129" y="1472809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50" name="Dreieck"/>
            <p:cNvSpPr/>
            <p:nvPr/>
          </p:nvSpPr>
          <p:spPr>
            <a:xfrm rot="2700000">
              <a:off x="115586" y="5593555"/>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51" name="Dreieck"/>
            <p:cNvSpPr/>
            <p:nvPr/>
          </p:nvSpPr>
          <p:spPr>
            <a:xfrm rot="2700000">
              <a:off x="950749" y="642871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52" name="Dreieck"/>
            <p:cNvSpPr/>
            <p:nvPr/>
          </p:nvSpPr>
          <p:spPr>
            <a:xfrm rot="2700000">
              <a:off x="1785913" y="726388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53" name="Dreieck"/>
            <p:cNvSpPr/>
            <p:nvPr/>
          </p:nvSpPr>
          <p:spPr>
            <a:xfrm rot="2700000">
              <a:off x="2594946" y="807291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54" name="Dreieck"/>
            <p:cNvSpPr/>
            <p:nvPr/>
          </p:nvSpPr>
          <p:spPr>
            <a:xfrm rot="2700000">
              <a:off x="3430110" y="890807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55" name="Dreieck"/>
            <p:cNvSpPr/>
            <p:nvPr/>
          </p:nvSpPr>
          <p:spPr>
            <a:xfrm rot="2700000">
              <a:off x="4265273" y="9743244"/>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56" name="Dreieck"/>
            <p:cNvSpPr/>
            <p:nvPr/>
          </p:nvSpPr>
          <p:spPr>
            <a:xfrm rot="2700000">
              <a:off x="9761177" y="5100439"/>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57" name="Dreieck"/>
            <p:cNvSpPr/>
            <p:nvPr/>
          </p:nvSpPr>
          <p:spPr>
            <a:xfrm rot="2700000">
              <a:off x="10596342" y="593560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58" name="Dreieck"/>
            <p:cNvSpPr/>
            <p:nvPr/>
          </p:nvSpPr>
          <p:spPr>
            <a:xfrm rot="2700000">
              <a:off x="11431505" y="677076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59" name="Dreieck"/>
            <p:cNvSpPr/>
            <p:nvPr/>
          </p:nvSpPr>
          <p:spPr>
            <a:xfrm rot="2700000">
              <a:off x="12240539" y="7579800"/>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60" name="Dreieck"/>
            <p:cNvSpPr/>
            <p:nvPr/>
          </p:nvSpPr>
          <p:spPr>
            <a:xfrm rot="2700000">
              <a:off x="13075702" y="841496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61" name="Dreieck"/>
            <p:cNvSpPr/>
            <p:nvPr/>
          </p:nvSpPr>
          <p:spPr>
            <a:xfrm rot="2700000">
              <a:off x="13910868" y="925012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62" name="Dreieck"/>
            <p:cNvSpPr/>
            <p:nvPr/>
          </p:nvSpPr>
          <p:spPr>
            <a:xfrm rot="2700000">
              <a:off x="4776325" y="11558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63" name="Dreieck"/>
            <p:cNvSpPr/>
            <p:nvPr/>
          </p:nvSpPr>
          <p:spPr>
            <a:xfrm rot="2700000">
              <a:off x="5611488" y="95074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64" name="Dreieck"/>
            <p:cNvSpPr/>
            <p:nvPr/>
          </p:nvSpPr>
          <p:spPr>
            <a:xfrm rot="2700000">
              <a:off x="6446652" y="178591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65" name="Dreieck"/>
            <p:cNvSpPr/>
            <p:nvPr/>
          </p:nvSpPr>
          <p:spPr>
            <a:xfrm rot="2700000">
              <a:off x="7255685" y="2594947"/>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66" name="Dreieck"/>
            <p:cNvSpPr/>
            <p:nvPr/>
          </p:nvSpPr>
          <p:spPr>
            <a:xfrm rot="2700000">
              <a:off x="8090849" y="343011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67" name="Dreieck"/>
            <p:cNvSpPr/>
            <p:nvPr/>
          </p:nvSpPr>
          <p:spPr>
            <a:xfrm rot="2700000">
              <a:off x="8926014" y="4265274"/>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68" name="Dreieck"/>
            <p:cNvSpPr/>
            <p:nvPr/>
          </p:nvSpPr>
          <p:spPr>
            <a:xfrm rot="2700000">
              <a:off x="9437901" y="6267885"/>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69" name="Dreieck"/>
            <p:cNvSpPr/>
            <p:nvPr/>
          </p:nvSpPr>
          <p:spPr>
            <a:xfrm rot="2700000">
              <a:off x="10273064" y="710304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70" name="Dreieck"/>
            <p:cNvSpPr/>
            <p:nvPr/>
          </p:nvSpPr>
          <p:spPr>
            <a:xfrm rot="2700000">
              <a:off x="11108230" y="793821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71" name="Dreieck"/>
            <p:cNvSpPr/>
            <p:nvPr/>
          </p:nvSpPr>
          <p:spPr>
            <a:xfrm rot="2700000">
              <a:off x="11917264" y="874724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72" name="Dreieck"/>
            <p:cNvSpPr/>
            <p:nvPr/>
          </p:nvSpPr>
          <p:spPr>
            <a:xfrm rot="2700000">
              <a:off x="12752427" y="958241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73" name="Dreieck"/>
            <p:cNvSpPr/>
            <p:nvPr/>
          </p:nvSpPr>
          <p:spPr>
            <a:xfrm rot="2700000">
              <a:off x="13587592" y="10417575"/>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74" name="Dreieck"/>
            <p:cNvSpPr/>
            <p:nvPr/>
          </p:nvSpPr>
          <p:spPr>
            <a:xfrm rot="2700000">
              <a:off x="4453049" y="1283033"/>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75" name="Dreieck"/>
            <p:cNvSpPr/>
            <p:nvPr/>
          </p:nvSpPr>
          <p:spPr>
            <a:xfrm rot="2700000">
              <a:off x="5288212" y="211819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76" name="Dreieck"/>
            <p:cNvSpPr/>
            <p:nvPr/>
          </p:nvSpPr>
          <p:spPr>
            <a:xfrm rot="2700000">
              <a:off x="6123375" y="2953360"/>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77" name="Dreieck"/>
            <p:cNvSpPr/>
            <p:nvPr/>
          </p:nvSpPr>
          <p:spPr>
            <a:xfrm rot="2700000">
              <a:off x="6932410" y="376239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78" name="Dreieck"/>
            <p:cNvSpPr/>
            <p:nvPr/>
          </p:nvSpPr>
          <p:spPr>
            <a:xfrm rot="2700000">
              <a:off x="7767573" y="459755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79" name="Dreieck"/>
            <p:cNvSpPr/>
            <p:nvPr/>
          </p:nvSpPr>
          <p:spPr>
            <a:xfrm rot="2700000">
              <a:off x="8602736" y="543272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80" name="Dreieck"/>
            <p:cNvSpPr/>
            <p:nvPr/>
          </p:nvSpPr>
          <p:spPr>
            <a:xfrm rot="2700000">
              <a:off x="8319846" y="6541770"/>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81" name="Dreieck"/>
            <p:cNvSpPr/>
            <p:nvPr/>
          </p:nvSpPr>
          <p:spPr>
            <a:xfrm rot="2700000">
              <a:off x="9155010" y="7376934"/>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82" name="Dreieck"/>
            <p:cNvSpPr/>
            <p:nvPr/>
          </p:nvSpPr>
          <p:spPr>
            <a:xfrm rot="2700000">
              <a:off x="9990174" y="821209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83" name="Dreieck"/>
            <p:cNvSpPr/>
            <p:nvPr/>
          </p:nvSpPr>
          <p:spPr>
            <a:xfrm rot="2700000">
              <a:off x="10799209" y="9021131"/>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84" name="Dreieck"/>
            <p:cNvSpPr/>
            <p:nvPr/>
          </p:nvSpPr>
          <p:spPr>
            <a:xfrm rot="2700000">
              <a:off x="11634372" y="9856296"/>
              <a:ext cx="558102"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85" name="Dreieck"/>
            <p:cNvSpPr/>
            <p:nvPr/>
          </p:nvSpPr>
          <p:spPr>
            <a:xfrm rot="2700000">
              <a:off x="12469535" y="10691460"/>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86" name="Dreieck"/>
            <p:cNvSpPr/>
            <p:nvPr/>
          </p:nvSpPr>
          <p:spPr>
            <a:xfrm rot="2700000">
              <a:off x="3334994" y="155691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87" name="Dreieck"/>
            <p:cNvSpPr/>
            <p:nvPr/>
          </p:nvSpPr>
          <p:spPr>
            <a:xfrm rot="2700000">
              <a:off x="4170157" y="2392081"/>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88" name="Dreieck"/>
            <p:cNvSpPr/>
            <p:nvPr/>
          </p:nvSpPr>
          <p:spPr>
            <a:xfrm rot="2700000">
              <a:off x="5005321" y="3227244"/>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89" name="Dreieck"/>
            <p:cNvSpPr/>
            <p:nvPr/>
          </p:nvSpPr>
          <p:spPr>
            <a:xfrm rot="2700000">
              <a:off x="5814355" y="403627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90" name="Dreieck"/>
            <p:cNvSpPr/>
            <p:nvPr/>
          </p:nvSpPr>
          <p:spPr>
            <a:xfrm rot="2700000">
              <a:off x="6649518" y="487144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91" name="Dreieck"/>
            <p:cNvSpPr/>
            <p:nvPr/>
          </p:nvSpPr>
          <p:spPr>
            <a:xfrm rot="2700000">
              <a:off x="7484683" y="570660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92" name="Dreieck"/>
            <p:cNvSpPr/>
            <p:nvPr/>
          </p:nvSpPr>
          <p:spPr>
            <a:xfrm rot="2700000">
              <a:off x="7996570" y="770921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93" name="Dreieck"/>
            <p:cNvSpPr/>
            <p:nvPr/>
          </p:nvSpPr>
          <p:spPr>
            <a:xfrm rot="2700000">
              <a:off x="8831734" y="854437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94" name="Dreieck"/>
            <p:cNvSpPr/>
            <p:nvPr/>
          </p:nvSpPr>
          <p:spPr>
            <a:xfrm rot="2700000">
              <a:off x="9666896" y="937954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95" name="Dreieck"/>
            <p:cNvSpPr/>
            <p:nvPr/>
          </p:nvSpPr>
          <p:spPr>
            <a:xfrm rot="2700000">
              <a:off x="10475934" y="1018857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96" name="Dreieck"/>
            <p:cNvSpPr/>
            <p:nvPr/>
          </p:nvSpPr>
          <p:spPr>
            <a:xfrm rot="2700000">
              <a:off x="11311097" y="1102374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97" name="Dreieck"/>
            <p:cNvSpPr/>
            <p:nvPr/>
          </p:nvSpPr>
          <p:spPr>
            <a:xfrm rot="2700000">
              <a:off x="12146261" y="1185890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98" name="Dreieck"/>
            <p:cNvSpPr/>
            <p:nvPr/>
          </p:nvSpPr>
          <p:spPr>
            <a:xfrm rot="2700000">
              <a:off x="3011717" y="272436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099" name="Dreieck"/>
            <p:cNvSpPr/>
            <p:nvPr/>
          </p:nvSpPr>
          <p:spPr>
            <a:xfrm rot="2700000">
              <a:off x="3846882" y="355952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00" name="Dreieck"/>
            <p:cNvSpPr/>
            <p:nvPr/>
          </p:nvSpPr>
          <p:spPr>
            <a:xfrm rot="2700000">
              <a:off x="4682045" y="4394690"/>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01" name="Dreieck"/>
            <p:cNvSpPr/>
            <p:nvPr/>
          </p:nvSpPr>
          <p:spPr>
            <a:xfrm rot="2700000">
              <a:off x="5491079" y="5203725"/>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02" name="Dreieck"/>
            <p:cNvSpPr/>
            <p:nvPr/>
          </p:nvSpPr>
          <p:spPr>
            <a:xfrm rot="2700000">
              <a:off x="6326242" y="603888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03" name="Dreieck"/>
            <p:cNvSpPr/>
            <p:nvPr/>
          </p:nvSpPr>
          <p:spPr>
            <a:xfrm rot="2700000">
              <a:off x="7161406" y="687405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grpSp>
      <p:grpSp>
        <p:nvGrpSpPr>
          <p:cNvPr id="1201" name="Gruppieren"/>
          <p:cNvGrpSpPr/>
          <p:nvPr/>
        </p:nvGrpSpPr>
        <p:grpSpPr>
          <a:xfrm rot="10800000">
            <a:off x="15583377" y="-6606102"/>
            <a:ext cx="14584559" cy="15401788"/>
            <a:chOff x="0" y="0"/>
            <a:chExt cx="14584557" cy="15401786"/>
          </a:xfrm>
        </p:grpSpPr>
        <p:sp>
          <p:nvSpPr>
            <p:cNvPr id="1105" name="Dreieck"/>
            <p:cNvSpPr/>
            <p:nvPr/>
          </p:nvSpPr>
          <p:spPr>
            <a:xfrm rot="2700000">
              <a:off x="6865045" y="796963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06" name="Dreieck"/>
            <p:cNvSpPr/>
            <p:nvPr/>
          </p:nvSpPr>
          <p:spPr>
            <a:xfrm rot="2700000">
              <a:off x="7700209" y="8804794"/>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07" name="Dreieck"/>
            <p:cNvSpPr/>
            <p:nvPr/>
          </p:nvSpPr>
          <p:spPr>
            <a:xfrm rot="2700000">
              <a:off x="8535372" y="9639958"/>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08" name="Dreieck"/>
            <p:cNvSpPr/>
            <p:nvPr/>
          </p:nvSpPr>
          <p:spPr>
            <a:xfrm rot="2700000">
              <a:off x="9344407" y="1044899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09" name="Dreieck"/>
            <p:cNvSpPr/>
            <p:nvPr/>
          </p:nvSpPr>
          <p:spPr>
            <a:xfrm rot="2700000">
              <a:off x="10179570" y="1128415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10" name="Dreieck"/>
            <p:cNvSpPr/>
            <p:nvPr/>
          </p:nvSpPr>
          <p:spPr>
            <a:xfrm rot="2700000">
              <a:off x="11014735" y="1211931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11" name="Dreieck"/>
            <p:cNvSpPr/>
            <p:nvPr/>
          </p:nvSpPr>
          <p:spPr>
            <a:xfrm rot="2700000">
              <a:off x="1880192" y="298477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12" name="Dreieck"/>
            <p:cNvSpPr/>
            <p:nvPr/>
          </p:nvSpPr>
          <p:spPr>
            <a:xfrm rot="2700000">
              <a:off x="2715356" y="381994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13" name="Dreieck"/>
            <p:cNvSpPr/>
            <p:nvPr/>
          </p:nvSpPr>
          <p:spPr>
            <a:xfrm rot="2700000">
              <a:off x="3550519" y="4655105"/>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14" name="Dreieck"/>
            <p:cNvSpPr/>
            <p:nvPr/>
          </p:nvSpPr>
          <p:spPr>
            <a:xfrm rot="2700000">
              <a:off x="4359554" y="5464139"/>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15" name="Dreieck"/>
            <p:cNvSpPr/>
            <p:nvPr/>
          </p:nvSpPr>
          <p:spPr>
            <a:xfrm rot="2700000">
              <a:off x="5194718" y="629930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16" name="Dreieck"/>
            <p:cNvSpPr/>
            <p:nvPr/>
          </p:nvSpPr>
          <p:spPr>
            <a:xfrm rot="2700000">
              <a:off x="6029881" y="713446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17" name="Dreieck"/>
            <p:cNvSpPr/>
            <p:nvPr/>
          </p:nvSpPr>
          <p:spPr>
            <a:xfrm rot="2700000">
              <a:off x="6541768" y="913707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18" name="Dreieck"/>
            <p:cNvSpPr/>
            <p:nvPr/>
          </p:nvSpPr>
          <p:spPr>
            <a:xfrm rot="2700000">
              <a:off x="7376932" y="9972240"/>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19" name="Dreieck"/>
            <p:cNvSpPr/>
            <p:nvPr/>
          </p:nvSpPr>
          <p:spPr>
            <a:xfrm rot="2700000">
              <a:off x="8212095" y="1080740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20" name="Dreieck"/>
            <p:cNvSpPr/>
            <p:nvPr/>
          </p:nvSpPr>
          <p:spPr>
            <a:xfrm rot="2700000">
              <a:off x="9021131" y="1161643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21" name="Dreieck"/>
            <p:cNvSpPr/>
            <p:nvPr/>
          </p:nvSpPr>
          <p:spPr>
            <a:xfrm rot="2700000">
              <a:off x="9856294" y="1245160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22" name="Dreieck"/>
            <p:cNvSpPr/>
            <p:nvPr/>
          </p:nvSpPr>
          <p:spPr>
            <a:xfrm rot="2700000">
              <a:off x="10691460" y="1328676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23" name="Dreieck"/>
            <p:cNvSpPr/>
            <p:nvPr/>
          </p:nvSpPr>
          <p:spPr>
            <a:xfrm rot="2700000">
              <a:off x="1556917" y="4152224"/>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24" name="Dreieck"/>
            <p:cNvSpPr/>
            <p:nvPr/>
          </p:nvSpPr>
          <p:spPr>
            <a:xfrm rot="2700000">
              <a:off x="2392080" y="498738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25" name="Dreieck"/>
            <p:cNvSpPr/>
            <p:nvPr/>
          </p:nvSpPr>
          <p:spPr>
            <a:xfrm rot="2700000">
              <a:off x="3227244" y="582255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26" name="Dreieck"/>
            <p:cNvSpPr/>
            <p:nvPr/>
          </p:nvSpPr>
          <p:spPr>
            <a:xfrm rot="2700000">
              <a:off x="4036277" y="6631585"/>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27" name="Dreieck"/>
            <p:cNvSpPr/>
            <p:nvPr/>
          </p:nvSpPr>
          <p:spPr>
            <a:xfrm rot="2700000">
              <a:off x="4871441" y="746674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28" name="Dreieck"/>
            <p:cNvSpPr/>
            <p:nvPr/>
          </p:nvSpPr>
          <p:spPr>
            <a:xfrm rot="2700000">
              <a:off x="5706604" y="830191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29" name="Dreieck"/>
            <p:cNvSpPr/>
            <p:nvPr/>
          </p:nvSpPr>
          <p:spPr>
            <a:xfrm rot="2700000">
              <a:off x="5423714" y="941096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30" name="Dreieck"/>
            <p:cNvSpPr/>
            <p:nvPr/>
          </p:nvSpPr>
          <p:spPr>
            <a:xfrm rot="2700000">
              <a:off x="6258877" y="10246125"/>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31" name="Dreieck"/>
            <p:cNvSpPr/>
            <p:nvPr/>
          </p:nvSpPr>
          <p:spPr>
            <a:xfrm rot="2700000">
              <a:off x="7094042" y="1108128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32" name="Dreieck"/>
            <p:cNvSpPr/>
            <p:nvPr/>
          </p:nvSpPr>
          <p:spPr>
            <a:xfrm rot="2700000">
              <a:off x="7903076" y="11890323"/>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33" name="Dreieck"/>
            <p:cNvSpPr/>
            <p:nvPr/>
          </p:nvSpPr>
          <p:spPr>
            <a:xfrm rot="2700000">
              <a:off x="8738240" y="1272548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34" name="Dreieck"/>
            <p:cNvSpPr/>
            <p:nvPr/>
          </p:nvSpPr>
          <p:spPr>
            <a:xfrm rot="2700000">
              <a:off x="9573404" y="1356065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35" name="Dreieck"/>
            <p:cNvSpPr/>
            <p:nvPr/>
          </p:nvSpPr>
          <p:spPr>
            <a:xfrm rot="2700000">
              <a:off x="438862" y="442610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36" name="Dreieck"/>
            <p:cNvSpPr/>
            <p:nvPr/>
          </p:nvSpPr>
          <p:spPr>
            <a:xfrm rot="2700000">
              <a:off x="1274025" y="526127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37" name="Dreieck"/>
            <p:cNvSpPr/>
            <p:nvPr/>
          </p:nvSpPr>
          <p:spPr>
            <a:xfrm rot="2700000">
              <a:off x="2109189" y="609643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38" name="Dreieck"/>
            <p:cNvSpPr/>
            <p:nvPr/>
          </p:nvSpPr>
          <p:spPr>
            <a:xfrm rot="2700000">
              <a:off x="2918222" y="690546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39" name="Dreieck"/>
            <p:cNvSpPr/>
            <p:nvPr/>
          </p:nvSpPr>
          <p:spPr>
            <a:xfrm rot="2700000">
              <a:off x="3753386" y="7740634"/>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40" name="Dreieck"/>
            <p:cNvSpPr/>
            <p:nvPr/>
          </p:nvSpPr>
          <p:spPr>
            <a:xfrm rot="2700000">
              <a:off x="4588550" y="857579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41" name="Dreieck"/>
            <p:cNvSpPr/>
            <p:nvPr/>
          </p:nvSpPr>
          <p:spPr>
            <a:xfrm rot="2700000">
              <a:off x="5100438" y="1057840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42" name="Dreieck"/>
            <p:cNvSpPr/>
            <p:nvPr/>
          </p:nvSpPr>
          <p:spPr>
            <a:xfrm rot="2700000">
              <a:off x="5935602" y="11413571"/>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43" name="Dreieck"/>
            <p:cNvSpPr/>
            <p:nvPr/>
          </p:nvSpPr>
          <p:spPr>
            <a:xfrm rot="2700000">
              <a:off x="6770765" y="12248734"/>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44" name="Dreieck"/>
            <p:cNvSpPr/>
            <p:nvPr/>
          </p:nvSpPr>
          <p:spPr>
            <a:xfrm rot="2700000">
              <a:off x="7579800" y="13057770"/>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45" name="Dreieck"/>
            <p:cNvSpPr/>
            <p:nvPr/>
          </p:nvSpPr>
          <p:spPr>
            <a:xfrm rot="2700000">
              <a:off x="8414964" y="1389293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46" name="Dreieck"/>
            <p:cNvSpPr/>
            <p:nvPr/>
          </p:nvSpPr>
          <p:spPr>
            <a:xfrm rot="2700000">
              <a:off x="9250129" y="1472809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47" name="Dreieck"/>
            <p:cNvSpPr/>
            <p:nvPr/>
          </p:nvSpPr>
          <p:spPr>
            <a:xfrm rot="2700000">
              <a:off x="115586" y="5593555"/>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48" name="Dreieck"/>
            <p:cNvSpPr/>
            <p:nvPr/>
          </p:nvSpPr>
          <p:spPr>
            <a:xfrm rot="2700000">
              <a:off x="950749" y="642871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49" name="Dreieck"/>
            <p:cNvSpPr/>
            <p:nvPr/>
          </p:nvSpPr>
          <p:spPr>
            <a:xfrm rot="2700000">
              <a:off x="1785913" y="726388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50" name="Dreieck"/>
            <p:cNvSpPr/>
            <p:nvPr/>
          </p:nvSpPr>
          <p:spPr>
            <a:xfrm rot="2700000">
              <a:off x="2594946" y="807291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51" name="Dreieck"/>
            <p:cNvSpPr/>
            <p:nvPr/>
          </p:nvSpPr>
          <p:spPr>
            <a:xfrm rot="2700000">
              <a:off x="3430110" y="890807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52" name="Dreieck"/>
            <p:cNvSpPr/>
            <p:nvPr/>
          </p:nvSpPr>
          <p:spPr>
            <a:xfrm rot="2700000">
              <a:off x="4265273" y="9743244"/>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53" name="Dreieck"/>
            <p:cNvSpPr/>
            <p:nvPr/>
          </p:nvSpPr>
          <p:spPr>
            <a:xfrm rot="2700000">
              <a:off x="9761177" y="5100439"/>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54" name="Dreieck"/>
            <p:cNvSpPr/>
            <p:nvPr/>
          </p:nvSpPr>
          <p:spPr>
            <a:xfrm rot="2700000">
              <a:off x="10596342" y="593560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55" name="Dreieck"/>
            <p:cNvSpPr/>
            <p:nvPr/>
          </p:nvSpPr>
          <p:spPr>
            <a:xfrm rot="2700000">
              <a:off x="11431505" y="677076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56" name="Dreieck"/>
            <p:cNvSpPr/>
            <p:nvPr/>
          </p:nvSpPr>
          <p:spPr>
            <a:xfrm rot="2700000">
              <a:off x="12240539" y="7579800"/>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57" name="Dreieck"/>
            <p:cNvSpPr/>
            <p:nvPr/>
          </p:nvSpPr>
          <p:spPr>
            <a:xfrm rot="2700000">
              <a:off x="13075702" y="841496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58" name="Dreieck"/>
            <p:cNvSpPr/>
            <p:nvPr/>
          </p:nvSpPr>
          <p:spPr>
            <a:xfrm rot="2700000">
              <a:off x="13910868" y="925012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59" name="Dreieck"/>
            <p:cNvSpPr/>
            <p:nvPr/>
          </p:nvSpPr>
          <p:spPr>
            <a:xfrm rot="2700000">
              <a:off x="4776325" y="11558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60" name="Dreieck"/>
            <p:cNvSpPr/>
            <p:nvPr/>
          </p:nvSpPr>
          <p:spPr>
            <a:xfrm rot="2700000">
              <a:off x="5611488" y="95074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61" name="Dreieck"/>
            <p:cNvSpPr/>
            <p:nvPr/>
          </p:nvSpPr>
          <p:spPr>
            <a:xfrm rot="2700000">
              <a:off x="6446652" y="178591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62" name="Dreieck"/>
            <p:cNvSpPr/>
            <p:nvPr/>
          </p:nvSpPr>
          <p:spPr>
            <a:xfrm rot="2700000">
              <a:off x="7255685" y="2594947"/>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63" name="Dreieck"/>
            <p:cNvSpPr/>
            <p:nvPr/>
          </p:nvSpPr>
          <p:spPr>
            <a:xfrm rot="2700000">
              <a:off x="8090849" y="343011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64" name="Dreieck"/>
            <p:cNvSpPr/>
            <p:nvPr/>
          </p:nvSpPr>
          <p:spPr>
            <a:xfrm rot="2700000">
              <a:off x="8926014" y="4265274"/>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65" name="Dreieck"/>
            <p:cNvSpPr/>
            <p:nvPr/>
          </p:nvSpPr>
          <p:spPr>
            <a:xfrm rot="2700000">
              <a:off x="9437901" y="6267885"/>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66" name="Dreieck"/>
            <p:cNvSpPr/>
            <p:nvPr/>
          </p:nvSpPr>
          <p:spPr>
            <a:xfrm rot="2700000">
              <a:off x="10273064" y="710304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67" name="Dreieck"/>
            <p:cNvSpPr/>
            <p:nvPr/>
          </p:nvSpPr>
          <p:spPr>
            <a:xfrm rot="2700000">
              <a:off x="11108230" y="793821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68" name="Dreieck"/>
            <p:cNvSpPr/>
            <p:nvPr/>
          </p:nvSpPr>
          <p:spPr>
            <a:xfrm rot="2700000">
              <a:off x="11917264" y="874724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69" name="Dreieck"/>
            <p:cNvSpPr/>
            <p:nvPr/>
          </p:nvSpPr>
          <p:spPr>
            <a:xfrm rot="2700000">
              <a:off x="12752427" y="958241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70" name="Dreieck"/>
            <p:cNvSpPr/>
            <p:nvPr/>
          </p:nvSpPr>
          <p:spPr>
            <a:xfrm rot="2700000">
              <a:off x="13587592" y="10417575"/>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71" name="Dreieck"/>
            <p:cNvSpPr/>
            <p:nvPr/>
          </p:nvSpPr>
          <p:spPr>
            <a:xfrm rot="2700000">
              <a:off x="4453049" y="1283033"/>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72" name="Dreieck"/>
            <p:cNvSpPr/>
            <p:nvPr/>
          </p:nvSpPr>
          <p:spPr>
            <a:xfrm rot="2700000">
              <a:off x="5288212" y="211819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73" name="Dreieck"/>
            <p:cNvSpPr/>
            <p:nvPr/>
          </p:nvSpPr>
          <p:spPr>
            <a:xfrm rot="2700000">
              <a:off x="6123375" y="2953360"/>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74" name="Dreieck"/>
            <p:cNvSpPr/>
            <p:nvPr/>
          </p:nvSpPr>
          <p:spPr>
            <a:xfrm rot="2700000">
              <a:off x="6932410" y="376239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75" name="Dreieck"/>
            <p:cNvSpPr/>
            <p:nvPr/>
          </p:nvSpPr>
          <p:spPr>
            <a:xfrm rot="2700000">
              <a:off x="7767573" y="459755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76" name="Dreieck"/>
            <p:cNvSpPr/>
            <p:nvPr/>
          </p:nvSpPr>
          <p:spPr>
            <a:xfrm rot="2700000">
              <a:off x="8602736" y="543272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77" name="Dreieck"/>
            <p:cNvSpPr/>
            <p:nvPr/>
          </p:nvSpPr>
          <p:spPr>
            <a:xfrm rot="2700000">
              <a:off x="8319846" y="6541770"/>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78" name="Dreieck"/>
            <p:cNvSpPr/>
            <p:nvPr/>
          </p:nvSpPr>
          <p:spPr>
            <a:xfrm rot="2700000">
              <a:off x="9155010" y="7376934"/>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79" name="Dreieck"/>
            <p:cNvSpPr/>
            <p:nvPr/>
          </p:nvSpPr>
          <p:spPr>
            <a:xfrm rot="2700000">
              <a:off x="9990174" y="821209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80" name="Dreieck"/>
            <p:cNvSpPr/>
            <p:nvPr/>
          </p:nvSpPr>
          <p:spPr>
            <a:xfrm rot="2700000">
              <a:off x="10799209" y="9021131"/>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81" name="Dreieck"/>
            <p:cNvSpPr/>
            <p:nvPr/>
          </p:nvSpPr>
          <p:spPr>
            <a:xfrm rot="2700000">
              <a:off x="11634372" y="9856296"/>
              <a:ext cx="558102"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82" name="Dreieck"/>
            <p:cNvSpPr/>
            <p:nvPr/>
          </p:nvSpPr>
          <p:spPr>
            <a:xfrm rot="2700000">
              <a:off x="12469535" y="10691460"/>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83" name="Dreieck"/>
            <p:cNvSpPr/>
            <p:nvPr/>
          </p:nvSpPr>
          <p:spPr>
            <a:xfrm rot="2700000">
              <a:off x="3334994" y="155691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84" name="Dreieck"/>
            <p:cNvSpPr/>
            <p:nvPr/>
          </p:nvSpPr>
          <p:spPr>
            <a:xfrm rot="2700000">
              <a:off x="4170157" y="2392081"/>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85" name="Dreieck"/>
            <p:cNvSpPr/>
            <p:nvPr/>
          </p:nvSpPr>
          <p:spPr>
            <a:xfrm rot="2700000">
              <a:off x="5005321" y="3227244"/>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86" name="Dreieck"/>
            <p:cNvSpPr/>
            <p:nvPr/>
          </p:nvSpPr>
          <p:spPr>
            <a:xfrm rot="2700000">
              <a:off x="5814355" y="403627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87" name="Dreieck"/>
            <p:cNvSpPr/>
            <p:nvPr/>
          </p:nvSpPr>
          <p:spPr>
            <a:xfrm rot="2700000">
              <a:off x="6649518" y="487144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88" name="Dreieck"/>
            <p:cNvSpPr/>
            <p:nvPr/>
          </p:nvSpPr>
          <p:spPr>
            <a:xfrm rot="2700000">
              <a:off x="7484683" y="570660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89" name="Dreieck"/>
            <p:cNvSpPr/>
            <p:nvPr/>
          </p:nvSpPr>
          <p:spPr>
            <a:xfrm rot="2700000">
              <a:off x="7996570" y="770921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90" name="Dreieck"/>
            <p:cNvSpPr/>
            <p:nvPr/>
          </p:nvSpPr>
          <p:spPr>
            <a:xfrm rot="2700000">
              <a:off x="8831734" y="854437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91" name="Dreieck"/>
            <p:cNvSpPr/>
            <p:nvPr/>
          </p:nvSpPr>
          <p:spPr>
            <a:xfrm rot="2700000">
              <a:off x="9666896" y="937954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92" name="Dreieck"/>
            <p:cNvSpPr/>
            <p:nvPr/>
          </p:nvSpPr>
          <p:spPr>
            <a:xfrm rot="2700000">
              <a:off x="10475934" y="1018857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93" name="Dreieck"/>
            <p:cNvSpPr/>
            <p:nvPr/>
          </p:nvSpPr>
          <p:spPr>
            <a:xfrm rot="2700000">
              <a:off x="11311097" y="1102374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94" name="Dreieck"/>
            <p:cNvSpPr/>
            <p:nvPr/>
          </p:nvSpPr>
          <p:spPr>
            <a:xfrm rot="2700000">
              <a:off x="12146261" y="1185890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95" name="Dreieck"/>
            <p:cNvSpPr/>
            <p:nvPr/>
          </p:nvSpPr>
          <p:spPr>
            <a:xfrm rot="2700000">
              <a:off x="3011717" y="272436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96" name="Dreieck"/>
            <p:cNvSpPr/>
            <p:nvPr/>
          </p:nvSpPr>
          <p:spPr>
            <a:xfrm rot="2700000">
              <a:off x="3846882" y="355952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97" name="Dreieck"/>
            <p:cNvSpPr/>
            <p:nvPr/>
          </p:nvSpPr>
          <p:spPr>
            <a:xfrm rot="2700000">
              <a:off x="4682045" y="4394690"/>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98" name="Dreieck"/>
            <p:cNvSpPr/>
            <p:nvPr/>
          </p:nvSpPr>
          <p:spPr>
            <a:xfrm rot="2700000">
              <a:off x="5491079" y="5203725"/>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199" name="Dreieck"/>
            <p:cNvSpPr/>
            <p:nvPr/>
          </p:nvSpPr>
          <p:spPr>
            <a:xfrm rot="2700000">
              <a:off x="6326242" y="603888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200" name="Dreieck"/>
            <p:cNvSpPr/>
            <p:nvPr/>
          </p:nvSpPr>
          <p:spPr>
            <a:xfrm rot="2700000">
              <a:off x="7161406" y="687405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gr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Hausaugaben">
    <p:bg>
      <p:bgPr>
        <a:solidFill>
          <a:srgbClr val="CDE8B5"/>
        </a:solidFill>
        <a:effectLst/>
      </p:bgPr>
    </p:bg>
    <p:spTree>
      <p:nvGrpSpPr>
        <p:cNvPr id="1" name=""/>
        <p:cNvGrpSpPr/>
        <p:nvPr/>
      </p:nvGrpSpPr>
      <p:grpSpPr>
        <a:xfrm>
          <a:off x="0" y="0"/>
          <a:ext cx="0" cy="0"/>
          <a:chOff x="0" y="0"/>
          <a:chExt cx="0" cy="0"/>
        </a:xfrm>
      </p:grpSpPr>
      <p:grpSp>
        <p:nvGrpSpPr>
          <p:cNvPr id="1322" name="Gruppieren"/>
          <p:cNvGrpSpPr/>
          <p:nvPr/>
        </p:nvGrpSpPr>
        <p:grpSpPr>
          <a:xfrm rot="10800000">
            <a:off x="19503651" y="2397127"/>
            <a:ext cx="11606148" cy="8870946"/>
            <a:chOff x="0" y="0"/>
            <a:chExt cx="11606147" cy="8870944"/>
          </a:xfrm>
        </p:grpSpPr>
        <p:sp>
          <p:nvSpPr>
            <p:cNvPr id="1208" name="Kreis"/>
            <p:cNvSpPr/>
            <p:nvPr/>
          </p:nvSpPr>
          <p:spPr>
            <a:xfrm>
              <a:off x="6086155" y="421978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09" name="Kreis"/>
            <p:cNvSpPr/>
            <p:nvPr/>
          </p:nvSpPr>
          <p:spPr>
            <a:xfrm>
              <a:off x="7100515" y="421978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10" name="Kreis"/>
            <p:cNvSpPr/>
            <p:nvPr/>
          </p:nvSpPr>
          <p:spPr>
            <a:xfrm>
              <a:off x="8114875" y="421978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11" name="Kreis"/>
            <p:cNvSpPr/>
            <p:nvPr/>
          </p:nvSpPr>
          <p:spPr>
            <a:xfrm>
              <a:off x="9129234" y="421978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12" name="Kreis"/>
            <p:cNvSpPr/>
            <p:nvPr/>
          </p:nvSpPr>
          <p:spPr>
            <a:xfrm>
              <a:off x="10143593" y="421978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13" name="Kreis"/>
            <p:cNvSpPr/>
            <p:nvPr/>
          </p:nvSpPr>
          <p:spPr>
            <a:xfrm>
              <a:off x="11157953" y="421978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14" name="Kreis"/>
            <p:cNvSpPr/>
            <p:nvPr/>
          </p:nvSpPr>
          <p:spPr>
            <a:xfrm>
              <a:off x="0" y="421978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15" name="Kreis"/>
            <p:cNvSpPr/>
            <p:nvPr/>
          </p:nvSpPr>
          <p:spPr>
            <a:xfrm>
              <a:off x="1014359" y="421978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16" name="Kreis"/>
            <p:cNvSpPr/>
            <p:nvPr/>
          </p:nvSpPr>
          <p:spPr>
            <a:xfrm>
              <a:off x="2028718" y="421978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17" name="Kreis"/>
            <p:cNvSpPr/>
            <p:nvPr/>
          </p:nvSpPr>
          <p:spPr>
            <a:xfrm>
              <a:off x="3043077" y="421978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18" name="Kreis"/>
            <p:cNvSpPr/>
            <p:nvPr/>
          </p:nvSpPr>
          <p:spPr>
            <a:xfrm>
              <a:off x="4057436" y="421978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19" name="Kreis"/>
            <p:cNvSpPr/>
            <p:nvPr/>
          </p:nvSpPr>
          <p:spPr>
            <a:xfrm>
              <a:off x="5071797" y="421978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20" name="Kreis"/>
            <p:cNvSpPr/>
            <p:nvPr/>
          </p:nvSpPr>
          <p:spPr>
            <a:xfrm>
              <a:off x="6590511" y="5060374"/>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21" name="Kreis"/>
            <p:cNvSpPr/>
            <p:nvPr/>
          </p:nvSpPr>
          <p:spPr>
            <a:xfrm>
              <a:off x="7604871" y="5060374"/>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22" name="Kreis"/>
            <p:cNvSpPr/>
            <p:nvPr/>
          </p:nvSpPr>
          <p:spPr>
            <a:xfrm>
              <a:off x="8619230" y="5060374"/>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23" name="Kreis"/>
            <p:cNvSpPr/>
            <p:nvPr/>
          </p:nvSpPr>
          <p:spPr>
            <a:xfrm>
              <a:off x="9633590" y="5060374"/>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24" name="Kreis"/>
            <p:cNvSpPr/>
            <p:nvPr/>
          </p:nvSpPr>
          <p:spPr>
            <a:xfrm>
              <a:off x="10647950" y="5060374"/>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25" name="Kreis"/>
            <p:cNvSpPr/>
            <p:nvPr/>
          </p:nvSpPr>
          <p:spPr>
            <a:xfrm>
              <a:off x="504356" y="5060374"/>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26" name="Kreis"/>
            <p:cNvSpPr/>
            <p:nvPr/>
          </p:nvSpPr>
          <p:spPr>
            <a:xfrm>
              <a:off x="1518716" y="5060374"/>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27" name="Kreis"/>
            <p:cNvSpPr/>
            <p:nvPr/>
          </p:nvSpPr>
          <p:spPr>
            <a:xfrm>
              <a:off x="2533074" y="5060374"/>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28" name="Kreis"/>
            <p:cNvSpPr/>
            <p:nvPr/>
          </p:nvSpPr>
          <p:spPr>
            <a:xfrm>
              <a:off x="3547434" y="5060374"/>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29" name="Kreis"/>
            <p:cNvSpPr/>
            <p:nvPr/>
          </p:nvSpPr>
          <p:spPr>
            <a:xfrm>
              <a:off x="4561793" y="5060374"/>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30" name="Kreis"/>
            <p:cNvSpPr/>
            <p:nvPr/>
          </p:nvSpPr>
          <p:spPr>
            <a:xfrm>
              <a:off x="5576153" y="5060374"/>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31" name="Kreis"/>
            <p:cNvSpPr/>
            <p:nvPr/>
          </p:nvSpPr>
          <p:spPr>
            <a:xfrm>
              <a:off x="6086155" y="5900968"/>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32" name="Kreis"/>
            <p:cNvSpPr/>
            <p:nvPr/>
          </p:nvSpPr>
          <p:spPr>
            <a:xfrm>
              <a:off x="7100515" y="5900968"/>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33" name="Kreis"/>
            <p:cNvSpPr/>
            <p:nvPr/>
          </p:nvSpPr>
          <p:spPr>
            <a:xfrm>
              <a:off x="8114875" y="5900968"/>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34" name="Kreis"/>
            <p:cNvSpPr/>
            <p:nvPr/>
          </p:nvSpPr>
          <p:spPr>
            <a:xfrm>
              <a:off x="9129234" y="5900968"/>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35" name="Kreis"/>
            <p:cNvSpPr/>
            <p:nvPr/>
          </p:nvSpPr>
          <p:spPr>
            <a:xfrm>
              <a:off x="10143593" y="5900968"/>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36" name="Kreis"/>
            <p:cNvSpPr/>
            <p:nvPr/>
          </p:nvSpPr>
          <p:spPr>
            <a:xfrm>
              <a:off x="0" y="5900968"/>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37" name="Kreis"/>
            <p:cNvSpPr/>
            <p:nvPr/>
          </p:nvSpPr>
          <p:spPr>
            <a:xfrm>
              <a:off x="1014359" y="5900968"/>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38" name="Kreis"/>
            <p:cNvSpPr/>
            <p:nvPr/>
          </p:nvSpPr>
          <p:spPr>
            <a:xfrm>
              <a:off x="2028718" y="5900968"/>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39" name="Kreis"/>
            <p:cNvSpPr/>
            <p:nvPr/>
          </p:nvSpPr>
          <p:spPr>
            <a:xfrm>
              <a:off x="3043077" y="5900968"/>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40" name="Kreis"/>
            <p:cNvSpPr/>
            <p:nvPr/>
          </p:nvSpPr>
          <p:spPr>
            <a:xfrm>
              <a:off x="4057436" y="5900968"/>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41" name="Kreis"/>
            <p:cNvSpPr/>
            <p:nvPr/>
          </p:nvSpPr>
          <p:spPr>
            <a:xfrm>
              <a:off x="5071797" y="5900968"/>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42" name="Kreis"/>
            <p:cNvSpPr/>
            <p:nvPr/>
          </p:nvSpPr>
          <p:spPr>
            <a:xfrm>
              <a:off x="6590511" y="6741561"/>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43" name="Kreis"/>
            <p:cNvSpPr/>
            <p:nvPr/>
          </p:nvSpPr>
          <p:spPr>
            <a:xfrm>
              <a:off x="7604871" y="6741561"/>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44" name="Kreis"/>
            <p:cNvSpPr/>
            <p:nvPr/>
          </p:nvSpPr>
          <p:spPr>
            <a:xfrm>
              <a:off x="8619230" y="6741561"/>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45" name="Kreis"/>
            <p:cNvSpPr/>
            <p:nvPr/>
          </p:nvSpPr>
          <p:spPr>
            <a:xfrm>
              <a:off x="9633590" y="6741561"/>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46" name="Kreis"/>
            <p:cNvSpPr/>
            <p:nvPr/>
          </p:nvSpPr>
          <p:spPr>
            <a:xfrm>
              <a:off x="504356" y="6741561"/>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47" name="Kreis"/>
            <p:cNvSpPr/>
            <p:nvPr/>
          </p:nvSpPr>
          <p:spPr>
            <a:xfrm>
              <a:off x="1518716" y="6741561"/>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48" name="Kreis"/>
            <p:cNvSpPr/>
            <p:nvPr/>
          </p:nvSpPr>
          <p:spPr>
            <a:xfrm>
              <a:off x="2533074" y="6741561"/>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49" name="Kreis"/>
            <p:cNvSpPr/>
            <p:nvPr/>
          </p:nvSpPr>
          <p:spPr>
            <a:xfrm>
              <a:off x="3547434" y="6741561"/>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50" name="Kreis"/>
            <p:cNvSpPr/>
            <p:nvPr/>
          </p:nvSpPr>
          <p:spPr>
            <a:xfrm>
              <a:off x="4561793" y="6741561"/>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51" name="Kreis"/>
            <p:cNvSpPr/>
            <p:nvPr/>
          </p:nvSpPr>
          <p:spPr>
            <a:xfrm>
              <a:off x="5576153" y="6741561"/>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52" name="Kreis"/>
            <p:cNvSpPr/>
            <p:nvPr/>
          </p:nvSpPr>
          <p:spPr>
            <a:xfrm>
              <a:off x="6086155" y="857405"/>
              <a:ext cx="448195" cy="448196"/>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53" name="Kreis"/>
            <p:cNvSpPr/>
            <p:nvPr/>
          </p:nvSpPr>
          <p:spPr>
            <a:xfrm>
              <a:off x="7100515" y="857405"/>
              <a:ext cx="448195" cy="448196"/>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54" name="Kreis"/>
            <p:cNvSpPr/>
            <p:nvPr/>
          </p:nvSpPr>
          <p:spPr>
            <a:xfrm>
              <a:off x="8114875" y="857405"/>
              <a:ext cx="448195" cy="448196"/>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55" name="Kreis"/>
            <p:cNvSpPr/>
            <p:nvPr/>
          </p:nvSpPr>
          <p:spPr>
            <a:xfrm>
              <a:off x="9129234" y="857405"/>
              <a:ext cx="448195" cy="448196"/>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56" name="Kreis"/>
            <p:cNvSpPr/>
            <p:nvPr/>
          </p:nvSpPr>
          <p:spPr>
            <a:xfrm>
              <a:off x="0" y="857405"/>
              <a:ext cx="448195" cy="448196"/>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57" name="Kreis"/>
            <p:cNvSpPr/>
            <p:nvPr/>
          </p:nvSpPr>
          <p:spPr>
            <a:xfrm>
              <a:off x="1014359" y="857405"/>
              <a:ext cx="448195" cy="448196"/>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58" name="Kreis"/>
            <p:cNvSpPr/>
            <p:nvPr/>
          </p:nvSpPr>
          <p:spPr>
            <a:xfrm>
              <a:off x="2028718" y="857405"/>
              <a:ext cx="448195" cy="448196"/>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59" name="Kreis"/>
            <p:cNvSpPr/>
            <p:nvPr/>
          </p:nvSpPr>
          <p:spPr>
            <a:xfrm>
              <a:off x="3043077" y="857405"/>
              <a:ext cx="448195" cy="448196"/>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60" name="Kreis"/>
            <p:cNvSpPr/>
            <p:nvPr/>
          </p:nvSpPr>
          <p:spPr>
            <a:xfrm>
              <a:off x="4057436" y="857405"/>
              <a:ext cx="448195" cy="448196"/>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61" name="Kreis"/>
            <p:cNvSpPr/>
            <p:nvPr/>
          </p:nvSpPr>
          <p:spPr>
            <a:xfrm>
              <a:off x="5071797" y="857405"/>
              <a:ext cx="448195" cy="448196"/>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62" name="Kreis"/>
            <p:cNvSpPr/>
            <p:nvPr/>
          </p:nvSpPr>
          <p:spPr>
            <a:xfrm>
              <a:off x="6590511" y="1697999"/>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63" name="Kreis"/>
            <p:cNvSpPr/>
            <p:nvPr/>
          </p:nvSpPr>
          <p:spPr>
            <a:xfrm>
              <a:off x="7604871" y="1697999"/>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64" name="Kreis"/>
            <p:cNvSpPr/>
            <p:nvPr/>
          </p:nvSpPr>
          <p:spPr>
            <a:xfrm>
              <a:off x="8619230" y="1697999"/>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65" name="Kreis"/>
            <p:cNvSpPr/>
            <p:nvPr/>
          </p:nvSpPr>
          <p:spPr>
            <a:xfrm>
              <a:off x="9633590" y="1697999"/>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66" name="Kreis"/>
            <p:cNvSpPr/>
            <p:nvPr/>
          </p:nvSpPr>
          <p:spPr>
            <a:xfrm>
              <a:off x="504356" y="1697999"/>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67" name="Kreis"/>
            <p:cNvSpPr/>
            <p:nvPr/>
          </p:nvSpPr>
          <p:spPr>
            <a:xfrm>
              <a:off x="1518716" y="1697999"/>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68" name="Kreis"/>
            <p:cNvSpPr/>
            <p:nvPr/>
          </p:nvSpPr>
          <p:spPr>
            <a:xfrm>
              <a:off x="2533074" y="1697999"/>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69" name="Kreis"/>
            <p:cNvSpPr/>
            <p:nvPr/>
          </p:nvSpPr>
          <p:spPr>
            <a:xfrm>
              <a:off x="3547434" y="1697999"/>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70" name="Kreis"/>
            <p:cNvSpPr/>
            <p:nvPr/>
          </p:nvSpPr>
          <p:spPr>
            <a:xfrm>
              <a:off x="4561793" y="1697999"/>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71" name="Kreis"/>
            <p:cNvSpPr/>
            <p:nvPr/>
          </p:nvSpPr>
          <p:spPr>
            <a:xfrm>
              <a:off x="5576153" y="1697999"/>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72" name="Kreis"/>
            <p:cNvSpPr/>
            <p:nvPr/>
          </p:nvSpPr>
          <p:spPr>
            <a:xfrm>
              <a:off x="6086155" y="2538592"/>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73" name="Kreis"/>
            <p:cNvSpPr/>
            <p:nvPr/>
          </p:nvSpPr>
          <p:spPr>
            <a:xfrm>
              <a:off x="7100515" y="2538592"/>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74" name="Kreis"/>
            <p:cNvSpPr/>
            <p:nvPr/>
          </p:nvSpPr>
          <p:spPr>
            <a:xfrm>
              <a:off x="8114875" y="2538592"/>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75" name="Kreis"/>
            <p:cNvSpPr/>
            <p:nvPr/>
          </p:nvSpPr>
          <p:spPr>
            <a:xfrm>
              <a:off x="9129234" y="2538592"/>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76" name="Kreis"/>
            <p:cNvSpPr/>
            <p:nvPr/>
          </p:nvSpPr>
          <p:spPr>
            <a:xfrm>
              <a:off x="10143593" y="2538592"/>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77" name="Kreis"/>
            <p:cNvSpPr/>
            <p:nvPr/>
          </p:nvSpPr>
          <p:spPr>
            <a:xfrm>
              <a:off x="0" y="2538592"/>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78" name="Kreis"/>
            <p:cNvSpPr/>
            <p:nvPr/>
          </p:nvSpPr>
          <p:spPr>
            <a:xfrm>
              <a:off x="1014359" y="2538592"/>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79" name="Kreis"/>
            <p:cNvSpPr/>
            <p:nvPr/>
          </p:nvSpPr>
          <p:spPr>
            <a:xfrm>
              <a:off x="2028718" y="2538592"/>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80" name="Kreis"/>
            <p:cNvSpPr/>
            <p:nvPr/>
          </p:nvSpPr>
          <p:spPr>
            <a:xfrm>
              <a:off x="3043077" y="2538592"/>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81" name="Kreis"/>
            <p:cNvSpPr/>
            <p:nvPr/>
          </p:nvSpPr>
          <p:spPr>
            <a:xfrm>
              <a:off x="4057436" y="2538592"/>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82" name="Kreis"/>
            <p:cNvSpPr/>
            <p:nvPr/>
          </p:nvSpPr>
          <p:spPr>
            <a:xfrm>
              <a:off x="5071797" y="2538592"/>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83" name="Kreis"/>
            <p:cNvSpPr/>
            <p:nvPr/>
          </p:nvSpPr>
          <p:spPr>
            <a:xfrm>
              <a:off x="6590511" y="3379185"/>
              <a:ext cx="448195" cy="448196"/>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84" name="Kreis"/>
            <p:cNvSpPr/>
            <p:nvPr/>
          </p:nvSpPr>
          <p:spPr>
            <a:xfrm>
              <a:off x="7604871" y="3379185"/>
              <a:ext cx="448195" cy="448196"/>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85" name="Kreis"/>
            <p:cNvSpPr/>
            <p:nvPr/>
          </p:nvSpPr>
          <p:spPr>
            <a:xfrm>
              <a:off x="8619230" y="3379185"/>
              <a:ext cx="448195" cy="448196"/>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86" name="Kreis"/>
            <p:cNvSpPr/>
            <p:nvPr/>
          </p:nvSpPr>
          <p:spPr>
            <a:xfrm>
              <a:off x="9633590" y="3379185"/>
              <a:ext cx="448195" cy="448196"/>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87" name="Kreis"/>
            <p:cNvSpPr/>
            <p:nvPr/>
          </p:nvSpPr>
          <p:spPr>
            <a:xfrm>
              <a:off x="10647950" y="3379185"/>
              <a:ext cx="448195" cy="448196"/>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88" name="Kreis"/>
            <p:cNvSpPr/>
            <p:nvPr/>
          </p:nvSpPr>
          <p:spPr>
            <a:xfrm>
              <a:off x="504356" y="3379185"/>
              <a:ext cx="448195" cy="448196"/>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89" name="Kreis"/>
            <p:cNvSpPr/>
            <p:nvPr/>
          </p:nvSpPr>
          <p:spPr>
            <a:xfrm>
              <a:off x="1518716" y="3379185"/>
              <a:ext cx="448195" cy="448196"/>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90" name="Kreis"/>
            <p:cNvSpPr/>
            <p:nvPr/>
          </p:nvSpPr>
          <p:spPr>
            <a:xfrm>
              <a:off x="2533074" y="3379185"/>
              <a:ext cx="448195" cy="448196"/>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91" name="Kreis"/>
            <p:cNvSpPr/>
            <p:nvPr/>
          </p:nvSpPr>
          <p:spPr>
            <a:xfrm>
              <a:off x="3547434" y="3379185"/>
              <a:ext cx="448195" cy="448196"/>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92" name="Kreis"/>
            <p:cNvSpPr/>
            <p:nvPr/>
          </p:nvSpPr>
          <p:spPr>
            <a:xfrm>
              <a:off x="4561793" y="3379185"/>
              <a:ext cx="448195" cy="448196"/>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93" name="Kreis"/>
            <p:cNvSpPr/>
            <p:nvPr/>
          </p:nvSpPr>
          <p:spPr>
            <a:xfrm>
              <a:off x="5576153" y="3379185"/>
              <a:ext cx="448195" cy="448196"/>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94" name="Kreis"/>
            <p:cNvSpPr/>
            <p:nvPr/>
          </p:nvSpPr>
          <p:spPr>
            <a:xfrm>
              <a:off x="6086155" y="7582155"/>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95" name="Kreis"/>
            <p:cNvSpPr/>
            <p:nvPr/>
          </p:nvSpPr>
          <p:spPr>
            <a:xfrm>
              <a:off x="7100515" y="7582155"/>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96" name="Kreis"/>
            <p:cNvSpPr/>
            <p:nvPr/>
          </p:nvSpPr>
          <p:spPr>
            <a:xfrm>
              <a:off x="8114875" y="7582155"/>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97" name="Kreis"/>
            <p:cNvSpPr/>
            <p:nvPr/>
          </p:nvSpPr>
          <p:spPr>
            <a:xfrm>
              <a:off x="9129234" y="7582155"/>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98" name="Kreis"/>
            <p:cNvSpPr/>
            <p:nvPr/>
          </p:nvSpPr>
          <p:spPr>
            <a:xfrm>
              <a:off x="0" y="7582155"/>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299" name="Kreis"/>
            <p:cNvSpPr/>
            <p:nvPr/>
          </p:nvSpPr>
          <p:spPr>
            <a:xfrm>
              <a:off x="1014359" y="7582155"/>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00" name="Kreis"/>
            <p:cNvSpPr/>
            <p:nvPr/>
          </p:nvSpPr>
          <p:spPr>
            <a:xfrm>
              <a:off x="2028718" y="7582155"/>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01" name="Kreis"/>
            <p:cNvSpPr/>
            <p:nvPr/>
          </p:nvSpPr>
          <p:spPr>
            <a:xfrm>
              <a:off x="3043077" y="7582155"/>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02" name="Kreis"/>
            <p:cNvSpPr/>
            <p:nvPr/>
          </p:nvSpPr>
          <p:spPr>
            <a:xfrm>
              <a:off x="4057436" y="7582155"/>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03" name="Kreis"/>
            <p:cNvSpPr/>
            <p:nvPr/>
          </p:nvSpPr>
          <p:spPr>
            <a:xfrm>
              <a:off x="5071797" y="7582155"/>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04" name="Kreis"/>
            <p:cNvSpPr/>
            <p:nvPr/>
          </p:nvSpPr>
          <p:spPr>
            <a:xfrm>
              <a:off x="6590511" y="842275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05" name="Kreis"/>
            <p:cNvSpPr/>
            <p:nvPr/>
          </p:nvSpPr>
          <p:spPr>
            <a:xfrm>
              <a:off x="7604871" y="842275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06" name="Kreis"/>
            <p:cNvSpPr/>
            <p:nvPr/>
          </p:nvSpPr>
          <p:spPr>
            <a:xfrm>
              <a:off x="8619230" y="842275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07" name="Kreis"/>
            <p:cNvSpPr/>
            <p:nvPr/>
          </p:nvSpPr>
          <p:spPr>
            <a:xfrm>
              <a:off x="504356" y="842275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08" name="Kreis"/>
            <p:cNvSpPr/>
            <p:nvPr/>
          </p:nvSpPr>
          <p:spPr>
            <a:xfrm>
              <a:off x="1518716" y="842275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09" name="Kreis"/>
            <p:cNvSpPr/>
            <p:nvPr/>
          </p:nvSpPr>
          <p:spPr>
            <a:xfrm>
              <a:off x="2533074" y="842275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10" name="Kreis"/>
            <p:cNvSpPr/>
            <p:nvPr/>
          </p:nvSpPr>
          <p:spPr>
            <a:xfrm>
              <a:off x="3547434" y="842275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11" name="Kreis"/>
            <p:cNvSpPr/>
            <p:nvPr/>
          </p:nvSpPr>
          <p:spPr>
            <a:xfrm>
              <a:off x="4561793" y="842275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12" name="Kreis"/>
            <p:cNvSpPr/>
            <p:nvPr/>
          </p:nvSpPr>
          <p:spPr>
            <a:xfrm>
              <a:off x="5576153" y="842275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13" name="Kreis"/>
            <p:cNvSpPr/>
            <p:nvPr/>
          </p:nvSpPr>
          <p:spPr>
            <a:xfrm>
              <a:off x="6590511" y="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14" name="Kreis"/>
            <p:cNvSpPr/>
            <p:nvPr/>
          </p:nvSpPr>
          <p:spPr>
            <a:xfrm>
              <a:off x="7604871" y="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15" name="Kreis"/>
            <p:cNvSpPr/>
            <p:nvPr/>
          </p:nvSpPr>
          <p:spPr>
            <a:xfrm>
              <a:off x="8619230" y="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16" name="Kreis"/>
            <p:cNvSpPr/>
            <p:nvPr/>
          </p:nvSpPr>
          <p:spPr>
            <a:xfrm>
              <a:off x="504356" y="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17" name="Kreis"/>
            <p:cNvSpPr/>
            <p:nvPr/>
          </p:nvSpPr>
          <p:spPr>
            <a:xfrm>
              <a:off x="1518716" y="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18" name="Kreis"/>
            <p:cNvSpPr/>
            <p:nvPr/>
          </p:nvSpPr>
          <p:spPr>
            <a:xfrm>
              <a:off x="2533074" y="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19" name="Kreis"/>
            <p:cNvSpPr/>
            <p:nvPr/>
          </p:nvSpPr>
          <p:spPr>
            <a:xfrm>
              <a:off x="3547434" y="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20" name="Kreis"/>
            <p:cNvSpPr/>
            <p:nvPr/>
          </p:nvSpPr>
          <p:spPr>
            <a:xfrm>
              <a:off x="4561793" y="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21" name="Kreis"/>
            <p:cNvSpPr/>
            <p:nvPr/>
          </p:nvSpPr>
          <p:spPr>
            <a:xfrm>
              <a:off x="5576153" y="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grpSp>
      <p:grpSp>
        <p:nvGrpSpPr>
          <p:cNvPr id="1437" name="Gruppieren"/>
          <p:cNvGrpSpPr/>
          <p:nvPr/>
        </p:nvGrpSpPr>
        <p:grpSpPr>
          <a:xfrm>
            <a:off x="-8739494" y="2414026"/>
            <a:ext cx="11606148" cy="8870945"/>
            <a:chOff x="0" y="0"/>
            <a:chExt cx="11606147" cy="8870944"/>
          </a:xfrm>
        </p:grpSpPr>
        <p:sp>
          <p:nvSpPr>
            <p:cNvPr id="1323" name="Kreis"/>
            <p:cNvSpPr/>
            <p:nvPr/>
          </p:nvSpPr>
          <p:spPr>
            <a:xfrm>
              <a:off x="6086155" y="421978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24" name="Kreis"/>
            <p:cNvSpPr/>
            <p:nvPr/>
          </p:nvSpPr>
          <p:spPr>
            <a:xfrm>
              <a:off x="7100515" y="421978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25" name="Kreis"/>
            <p:cNvSpPr/>
            <p:nvPr/>
          </p:nvSpPr>
          <p:spPr>
            <a:xfrm>
              <a:off x="8114875" y="421978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26" name="Kreis"/>
            <p:cNvSpPr/>
            <p:nvPr/>
          </p:nvSpPr>
          <p:spPr>
            <a:xfrm>
              <a:off x="9129234" y="421978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27" name="Kreis"/>
            <p:cNvSpPr/>
            <p:nvPr/>
          </p:nvSpPr>
          <p:spPr>
            <a:xfrm>
              <a:off x="10143593" y="421978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28" name="Kreis"/>
            <p:cNvSpPr/>
            <p:nvPr/>
          </p:nvSpPr>
          <p:spPr>
            <a:xfrm>
              <a:off x="11157953" y="421978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29" name="Kreis"/>
            <p:cNvSpPr/>
            <p:nvPr/>
          </p:nvSpPr>
          <p:spPr>
            <a:xfrm>
              <a:off x="0" y="421978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30" name="Kreis"/>
            <p:cNvSpPr/>
            <p:nvPr/>
          </p:nvSpPr>
          <p:spPr>
            <a:xfrm>
              <a:off x="1014359" y="421978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31" name="Kreis"/>
            <p:cNvSpPr/>
            <p:nvPr/>
          </p:nvSpPr>
          <p:spPr>
            <a:xfrm>
              <a:off x="2028718" y="421978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32" name="Kreis"/>
            <p:cNvSpPr/>
            <p:nvPr/>
          </p:nvSpPr>
          <p:spPr>
            <a:xfrm>
              <a:off x="3043077" y="421978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33" name="Kreis"/>
            <p:cNvSpPr/>
            <p:nvPr/>
          </p:nvSpPr>
          <p:spPr>
            <a:xfrm>
              <a:off x="4057436" y="421978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34" name="Kreis"/>
            <p:cNvSpPr/>
            <p:nvPr/>
          </p:nvSpPr>
          <p:spPr>
            <a:xfrm>
              <a:off x="5071797" y="421978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35" name="Kreis"/>
            <p:cNvSpPr/>
            <p:nvPr/>
          </p:nvSpPr>
          <p:spPr>
            <a:xfrm>
              <a:off x="6590511" y="5060374"/>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36" name="Kreis"/>
            <p:cNvSpPr/>
            <p:nvPr/>
          </p:nvSpPr>
          <p:spPr>
            <a:xfrm>
              <a:off x="7604871" y="5060374"/>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37" name="Kreis"/>
            <p:cNvSpPr/>
            <p:nvPr/>
          </p:nvSpPr>
          <p:spPr>
            <a:xfrm>
              <a:off x="8619230" y="5060374"/>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38" name="Kreis"/>
            <p:cNvSpPr/>
            <p:nvPr/>
          </p:nvSpPr>
          <p:spPr>
            <a:xfrm>
              <a:off x="9633590" y="5060374"/>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39" name="Kreis"/>
            <p:cNvSpPr/>
            <p:nvPr/>
          </p:nvSpPr>
          <p:spPr>
            <a:xfrm>
              <a:off x="10647950" y="5060374"/>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40" name="Kreis"/>
            <p:cNvSpPr/>
            <p:nvPr/>
          </p:nvSpPr>
          <p:spPr>
            <a:xfrm>
              <a:off x="504356" y="5060374"/>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41" name="Kreis"/>
            <p:cNvSpPr/>
            <p:nvPr/>
          </p:nvSpPr>
          <p:spPr>
            <a:xfrm>
              <a:off x="1518716" y="5060374"/>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42" name="Kreis"/>
            <p:cNvSpPr/>
            <p:nvPr/>
          </p:nvSpPr>
          <p:spPr>
            <a:xfrm>
              <a:off x="2533074" y="5060374"/>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43" name="Kreis"/>
            <p:cNvSpPr/>
            <p:nvPr/>
          </p:nvSpPr>
          <p:spPr>
            <a:xfrm>
              <a:off x="3547434" y="5060374"/>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44" name="Kreis"/>
            <p:cNvSpPr/>
            <p:nvPr/>
          </p:nvSpPr>
          <p:spPr>
            <a:xfrm>
              <a:off x="4561793" y="5060374"/>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45" name="Kreis"/>
            <p:cNvSpPr/>
            <p:nvPr/>
          </p:nvSpPr>
          <p:spPr>
            <a:xfrm>
              <a:off x="5576153" y="5060374"/>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46" name="Kreis"/>
            <p:cNvSpPr/>
            <p:nvPr/>
          </p:nvSpPr>
          <p:spPr>
            <a:xfrm>
              <a:off x="6086155" y="5900968"/>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47" name="Kreis"/>
            <p:cNvSpPr/>
            <p:nvPr/>
          </p:nvSpPr>
          <p:spPr>
            <a:xfrm>
              <a:off x="7100515" y="5900968"/>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48" name="Kreis"/>
            <p:cNvSpPr/>
            <p:nvPr/>
          </p:nvSpPr>
          <p:spPr>
            <a:xfrm>
              <a:off x="8114875" y="5900968"/>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49" name="Kreis"/>
            <p:cNvSpPr/>
            <p:nvPr/>
          </p:nvSpPr>
          <p:spPr>
            <a:xfrm>
              <a:off x="9129234" y="5900968"/>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50" name="Kreis"/>
            <p:cNvSpPr/>
            <p:nvPr/>
          </p:nvSpPr>
          <p:spPr>
            <a:xfrm>
              <a:off x="10143593" y="5900968"/>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51" name="Kreis"/>
            <p:cNvSpPr/>
            <p:nvPr/>
          </p:nvSpPr>
          <p:spPr>
            <a:xfrm>
              <a:off x="0" y="5900968"/>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52" name="Kreis"/>
            <p:cNvSpPr/>
            <p:nvPr/>
          </p:nvSpPr>
          <p:spPr>
            <a:xfrm>
              <a:off x="1014359" y="5900968"/>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53" name="Kreis"/>
            <p:cNvSpPr/>
            <p:nvPr/>
          </p:nvSpPr>
          <p:spPr>
            <a:xfrm>
              <a:off x="2028718" y="5900968"/>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54" name="Kreis"/>
            <p:cNvSpPr/>
            <p:nvPr/>
          </p:nvSpPr>
          <p:spPr>
            <a:xfrm>
              <a:off x="3043077" y="5900968"/>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55" name="Kreis"/>
            <p:cNvSpPr/>
            <p:nvPr/>
          </p:nvSpPr>
          <p:spPr>
            <a:xfrm>
              <a:off x="4057436" y="5900968"/>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56" name="Kreis"/>
            <p:cNvSpPr/>
            <p:nvPr/>
          </p:nvSpPr>
          <p:spPr>
            <a:xfrm>
              <a:off x="5071797" y="5900968"/>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57" name="Kreis"/>
            <p:cNvSpPr/>
            <p:nvPr/>
          </p:nvSpPr>
          <p:spPr>
            <a:xfrm>
              <a:off x="6590511" y="6741561"/>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58" name="Kreis"/>
            <p:cNvSpPr/>
            <p:nvPr/>
          </p:nvSpPr>
          <p:spPr>
            <a:xfrm>
              <a:off x="7604871" y="6741561"/>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59" name="Kreis"/>
            <p:cNvSpPr/>
            <p:nvPr/>
          </p:nvSpPr>
          <p:spPr>
            <a:xfrm>
              <a:off x="8619230" y="6741561"/>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60" name="Kreis"/>
            <p:cNvSpPr/>
            <p:nvPr/>
          </p:nvSpPr>
          <p:spPr>
            <a:xfrm>
              <a:off x="9633590" y="6741561"/>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61" name="Kreis"/>
            <p:cNvSpPr/>
            <p:nvPr/>
          </p:nvSpPr>
          <p:spPr>
            <a:xfrm>
              <a:off x="504356" y="6741561"/>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62" name="Kreis"/>
            <p:cNvSpPr/>
            <p:nvPr/>
          </p:nvSpPr>
          <p:spPr>
            <a:xfrm>
              <a:off x="1518716" y="6741561"/>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63" name="Kreis"/>
            <p:cNvSpPr/>
            <p:nvPr/>
          </p:nvSpPr>
          <p:spPr>
            <a:xfrm>
              <a:off x="2533074" y="6741561"/>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64" name="Kreis"/>
            <p:cNvSpPr/>
            <p:nvPr/>
          </p:nvSpPr>
          <p:spPr>
            <a:xfrm>
              <a:off x="3547434" y="6741561"/>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65" name="Kreis"/>
            <p:cNvSpPr/>
            <p:nvPr/>
          </p:nvSpPr>
          <p:spPr>
            <a:xfrm>
              <a:off x="4561793" y="6741561"/>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66" name="Kreis"/>
            <p:cNvSpPr/>
            <p:nvPr/>
          </p:nvSpPr>
          <p:spPr>
            <a:xfrm>
              <a:off x="5576153" y="6741561"/>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67" name="Kreis"/>
            <p:cNvSpPr/>
            <p:nvPr/>
          </p:nvSpPr>
          <p:spPr>
            <a:xfrm>
              <a:off x="6086155" y="857405"/>
              <a:ext cx="448195" cy="448196"/>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68" name="Kreis"/>
            <p:cNvSpPr/>
            <p:nvPr/>
          </p:nvSpPr>
          <p:spPr>
            <a:xfrm>
              <a:off x="7100515" y="857405"/>
              <a:ext cx="448195" cy="448196"/>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69" name="Kreis"/>
            <p:cNvSpPr/>
            <p:nvPr/>
          </p:nvSpPr>
          <p:spPr>
            <a:xfrm>
              <a:off x="8114875" y="857405"/>
              <a:ext cx="448195" cy="448196"/>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70" name="Kreis"/>
            <p:cNvSpPr/>
            <p:nvPr/>
          </p:nvSpPr>
          <p:spPr>
            <a:xfrm>
              <a:off x="9129234" y="857405"/>
              <a:ext cx="448195" cy="448196"/>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71" name="Kreis"/>
            <p:cNvSpPr/>
            <p:nvPr/>
          </p:nvSpPr>
          <p:spPr>
            <a:xfrm>
              <a:off x="0" y="857405"/>
              <a:ext cx="448195" cy="448196"/>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72" name="Kreis"/>
            <p:cNvSpPr/>
            <p:nvPr/>
          </p:nvSpPr>
          <p:spPr>
            <a:xfrm>
              <a:off x="1014359" y="857405"/>
              <a:ext cx="448195" cy="448196"/>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73" name="Kreis"/>
            <p:cNvSpPr/>
            <p:nvPr/>
          </p:nvSpPr>
          <p:spPr>
            <a:xfrm>
              <a:off x="2028718" y="857405"/>
              <a:ext cx="448195" cy="448196"/>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74" name="Kreis"/>
            <p:cNvSpPr/>
            <p:nvPr/>
          </p:nvSpPr>
          <p:spPr>
            <a:xfrm>
              <a:off x="3043077" y="857405"/>
              <a:ext cx="448195" cy="448196"/>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75" name="Kreis"/>
            <p:cNvSpPr/>
            <p:nvPr/>
          </p:nvSpPr>
          <p:spPr>
            <a:xfrm>
              <a:off x="4057436" y="857405"/>
              <a:ext cx="448195" cy="448196"/>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76" name="Kreis"/>
            <p:cNvSpPr/>
            <p:nvPr/>
          </p:nvSpPr>
          <p:spPr>
            <a:xfrm>
              <a:off x="5071797" y="857405"/>
              <a:ext cx="448195" cy="448196"/>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77" name="Kreis"/>
            <p:cNvSpPr/>
            <p:nvPr/>
          </p:nvSpPr>
          <p:spPr>
            <a:xfrm>
              <a:off x="6590511" y="1697999"/>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78" name="Kreis"/>
            <p:cNvSpPr/>
            <p:nvPr/>
          </p:nvSpPr>
          <p:spPr>
            <a:xfrm>
              <a:off x="7604871" y="1697999"/>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79" name="Kreis"/>
            <p:cNvSpPr/>
            <p:nvPr/>
          </p:nvSpPr>
          <p:spPr>
            <a:xfrm>
              <a:off x="8619230" y="1697999"/>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80" name="Kreis"/>
            <p:cNvSpPr/>
            <p:nvPr/>
          </p:nvSpPr>
          <p:spPr>
            <a:xfrm>
              <a:off x="9633590" y="1697999"/>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81" name="Kreis"/>
            <p:cNvSpPr/>
            <p:nvPr/>
          </p:nvSpPr>
          <p:spPr>
            <a:xfrm>
              <a:off x="504356" y="1697999"/>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82" name="Kreis"/>
            <p:cNvSpPr/>
            <p:nvPr/>
          </p:nvSpPr>
          <p:spPr>
            <a:xfrm>
              <a:off x="1518716" y="1697999"/>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83" name="Kreis"/>
            <p:cNvSpPr/>
            <p:nvPr/>
          </p:nvSpPr>
          <p:spPr>
            <a:xfrm>
              <a:off x="2533074" y="1697999"/>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84" name="Kreis"/>
            <p:cNvSpPr/>
            <p:nvPr/>
          </p:nvSpPr>
          <p:spPr>
            <a:xfrm>
              <a:off x="3547434" y="1697999"/>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85" name="Kreis"/>
            <p:cNvSpPr/>
            <p:nvPr/>
          </p:nvSpPr>
          <p:spPr>
            <a:xfrm>
              <a:off x="4561793" y="1697999"/>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86" name="Kreis"/>
            <p:cNvSpPr/>
            <p:nvPr/>
          </p:nvSpPr>
          <p:spPr>
            <a:xfrm>
              <a:off x="5576153" y="1697999"/>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87" name="Kreis"/>
            <p:cNvSpPr/>
            <p:nvPr/>
          </p:nvSpPr>
          <p:spPr>
            <a:xfrm>
              <a:off x="6086155" y="2538592"/>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88" name="Kreis"/>
            <p:cNvSpPr/>
            <p:nvPr/>
          </p:nvSpPr>
          <p:spPr>
            <a:xfrm>
              <a:off x="7100515" y="2538592"/>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89" name="Kreis"/>
            <p:cNvSpPr/>
            <p:nvPr/>
          </p:nvSpPr>
          <p:spPr>
            <a:xfrm>
              <a:off x="8114875" y="2538592"/>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90" name="Kreis"/>
            <p:cNvSpPr/>
            <p:nvPr/>
          </p:nvSpPr>
          <p:spPr>
            <a:xfrm>
              <a:off x="9129234" y="2538592"/>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91" name="Kreis"/>
            <p:cNvSpPr/>
            <p:nvPr/>
          </p:nvSpPr>
          <p:spPr>
            <a:xfrm>
              <a:off x="10143593" y="2538592"/>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92" name="Kreis"/>
            <p:cNvSpPr/>
            <p:nvPr/>
          </p:nvSpPr>
          <p:spPr>
            <a:xfrm>
              <a:off x="0" y="2538592"/>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93" name="Kreis"/>
            <p:cNvSpPr/>
            <p:nvPr/>
          </p:nvSpPr>
          <p:spPr>
            <a:xfrm>
              <a:off x="1014359" y="2538592"/>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94" name="Kreis"/>
            <p:cNvSpPr/>
            <p:nvPr/>
          </p:nvSpPr>
          <p:spPr>
            <a:xfrm>
              <a:off x="2028718" y="2538592"/>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95" name="Kreis"/>
            <p:cNvSpPr/>
            <p:nvPr/>
          </p:nvSpPr>
          <p:spPr>
            <a:xfrm>
              <a:off x="3043077" y="2538592"/>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96" name="Kreis"/>
            <p:cNvSpPr/>
            <p:nvPr/>
          </p:nvSpPr>
          <p:spPr>
            <a:xfrm>
              <a:off x="4057436" y="2538592"/>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97" name="Kreis"/>
            <p:cNvSpPr/>
            <p:nvPr/>
          </p:nvSpPr>
          <p:spPr>
            <a:xfrm>
              <a:off x="5071797" y="2538592"/>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98" name="Kreis"/>
            <p:cNvSpPr/>
            <p:nvPr/>
          </p:nvSpPr>
          <p:spPr>
            <a:xfrm>
              <a:off x="6590511" y="3379185"/>
              <a:ext cx="448195" cy="448196"/>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399" name="Kreis"/>
            <p:cNvSpPr/>
            <p:nvPr/>
          </p:nvSpPr>
          <p:spPr>
            <a:xfrm>
              <a:off x="7604871" y="3379185"/>
              <a:ext cx="448195" cy="448196"/>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400" name="Kreis"/>
            <p:cNvSpPr/>
            <p:nvPr/>
          </p:nvSpPr>
          <p:spPr>
            <a:xfrm>
              <a:off x="8619230" y="3379185"/>
              <a:ext cx="448195" cy="448196"/>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401" name="Kreis"/>
            <p:cNvSpPr/>
            <p:nvPr/>
          </p:nvSpPr>
          <p:spPr>
            <a:xfrm>
              <a:off x="9633590" y="3379185"/>
              <a:ext cx="448195" cy="448196"/>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402" name="Kreis"/>
            <p:cNvSpPr/>
            <p:nvPr/>
          </p:nvSpPr>
          <p:spPr>
            <a:xfrm>
              <a:off x="10647950" y="3379185"/>
              <a:ext cx="448195" cy="448196"/>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403" name="Kreis"/>
            <p:cNvSpPr/>
            <p:nvPr/>
          </p:nvSpPr>
          <p:spPr>
            <a:xfrm>
              <a:off x="504356" y="3379185"/>
              <a:ext cx="448195" cy="448196"/>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404" name="Kreis"/>
            <p:cNvSpPr/>
            <p:nvPr/>
          </p:nvSpPr>
          <p:spPr>
            <a:xfrm>
              <a:off x="1518716" y="3379185"/>
              <a:ext cx="448195" cy="448196"/>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405" name="Kreis"/>
            <p:cNvSpPr/>
            <p:nvPr/>
          </p:nvSpPr>
          <p:spPr>
            <a:xfrm>
              <a:off x="2533074" y="3379185"/>
              <a:ext cx="448195" cy="448196"/>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406" name="Kreis"/>
            <p:cNvSpPr/>
            <p:nvPr/>
          </p:nvSpPr>
          <p:spPr>
            <a:xfrm>
              <a:off x="3547434" y="3379185"/>
              <a:ext cx="448195" cy="448196"/>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407" name="Kreis"/>
            <p:cNvSpPr/>
            <p:nvPr/>
          </p:nvSpPr>
          <p:spPr>
            <a:xfrm>
              <a:off x="4561793" y="3379185"/>
              <a:ext cx="448195" cy="448196"/>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408" name="Kreis"/>
            <p:cNvSpPr/>
            <p:nvPr/>
          </p:nvSpPr>
          <p:spPr>
            <a:xfrm>
              <a:off x="5576153" y="3379185"/>
              <a:ext cx="448195" cy="448196"/>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409" name="Kreis"/>
            <p:cNvSpPr/>
            <p:nvPr/>
          </p:nvSpPr>
          <p:spPr>
            <a:xfrm>
              <a:off x="6086155" y="7582155"/>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410" name="Kreis"/>
            <p:cNvSpPr/>
            <p:nvPr/>
          </p:nvSpPr>
          <p:spPr>
            <a:xfrm>
              <a:off x="7100515" y="7582155"/>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411" name="Kreis"/>
            <p:cNvSpPr/>
            <p:nvPr/>
          </p:nvSpPr>
          <p:spPr>
            <a:xfrm>
              <a:off x="8114875" y="7582155"/>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412" name="Kreis"/>
            <p:cNvSpPr/>
            <p:nvPr/>
          </p:nvSpPr>
          <p:spPr>
            <a:xfrm>
              <a:off x="9129234" y="7582155"/>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413" name="Kreis"/>
            <p:cNvSpPr/>
            <p:nvPr/>
          </p:nvSpPr>
          <p:spPr>
            <a:xfrm>
              <a:off x="0" y="7582155"/>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414" name="Kreis"/>
            <p:cNvSpPr/>
            <p:nvPr/>
          </p:nvSpPr>
          <p:spPr>
            <a:xfrm>
              <a:off x="1014359" y="7582155"/>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415" name="Kreis"/>
            <p:cNvSpPr/>
            <p:nvPr/>
          </p:nvSpPr>
          <p:spPr>
            <a:xfrm>
              <a:off x="2028718" y="7582155"/>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416" name="Kreis"/>
            <p:cNvSpPr/>
            <p:nvPr/>
          </p:nvSpPr>
          <p:spPr>
            <a:xfrm>
              <a:off x="3043077" y="7582155"/>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417" name="Kreis"/>
            <p:cNvSpPr/>
            <p:nvPr/>
          </p:nvSpPr>
          <p:spPr>
            <a:xfrm>
              <a:off x="4057436" y="7582155"/>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418" name="Kreis"/>
            <p:cNvSpPr/>
            <p:nvPr/>
          </p:nvSpPr>
          <p:spPr>
            <a:xfrm>
              <a:off x="5071797" y="7582155"/>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419" name="Kreis"/>
            <p:cNvSpPr/>
            <p:nvPr/>
          </p:nvSpPr>
          <p:spPr>
            <a:xfrm>
              <a:off x="6590511" y="842275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420" name="Kreis"/>
            <p:cNvSpPr/>
            <p:nvPr/>
          </p:nvSpPr>
          <p:spPr>
            <a:xfrm>
              <a:off x="7604871" y="842275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421" name="Kreis"/>
            <p:cNvSpPr/>
            <p:nvPr/>
          </p:nvSpPr>
          <p:spPr>
            <a:xfrm>
              <a:off x="8619230" y="842275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422" name="Kreis"/>
            <p:cNvSpPr/>
            <p:nvPr/>
          </p:nvSpPr>
          <p:spPr>
            <a:xfrm>
              <a:off x="504356" y="842275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423" name="Kreis"/>
            <p:cNvSpPr/>
            <p:nvPr/>
          </p:nvSpPr>
          <p:spPr>
            <a:xfrm>
              <a:off x="1518716" y="842275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424" name="Kreis"/>
            <p:cNvSpPr/>
            <p:nvPr/>
          </p:nvSpPr>
          <p:spPr>
            <a:xfrm>
              <a:off x="2533074" y="842275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425" name="Kreis"/>
            <p:cNvSpPr/>
            <p:nvPr/>
          </p:nvSpPr>
          <p:spPr>
            <a:xfrm>
              <a:off x="3547434" y="842275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426" name="Kreis"/>
            <p:cNvSpPr/>
            <p:nvPr/>
          </p:nvSpPr>
          <p:spPr>
            <a:xfrm>
              <a:off x="4561793" y="842275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427" name="Kreis"/>
            <p:cNvSpPr/>
            <p:nvPr/>
          </p:nvSpPr>
          <p:spPr>
            <a:xfrm>
              <a:off x="5576153" y="842275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428" name="Kreis"/>
            <p:cNvSpPr/>
            <p:nvPr/>
          </p:nvSpPr>
          <p:spPr>
            <a:xfrm>
              <a:off x="6590511" y="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429" name="Kreis"/>
            <p:cNvSpPr/>
            <p:nvPr/>
          </p:nvSpPr>
          <p:spPr>
            <a:xfrm>
              <a:off x="7604871" y="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430" name="Kreis"/>
            <p:cNvSpPr/>
            <p:nvPr/>
          </p:nvSpPr>
          <p:spPr>
            <a:xfrm>
              <a:off x="8619230" y="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431" name="Kreis"/>
            <p:cNvSpPr/>
            <p:nvPr/>
          </p:nvSpPr>
          <p:spPr>
            <a:xfrm>
              <a:off x="504356" y="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432" name="Kreis"/>
            <p:cNvSpPr/>
            <p:nvPr/>
          </p:nvSpPr>
          <p:spPr>
            <a:xfrm>
              <a:off x="1518716" y="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433" name="Kreis"/>
            <p:cNvSpPr/>
            <p:nvPr/>
          </p:nvSpPr>
          <p:spPr>
            <a:xfrm>
              <a:off x="2533074" y="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434" name="Kreis"/>
            <p:cNvSpPr/>
            <p:nvPr/>
          </p:nvSpPr>
          <p:spPr>
            <a:xfrm>
              <a:off x="3547434" y="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435" name="Kreis"/>
            <p:cNvSpPr/>
            <p:nvPr/>
          </p:nvSpPr>
          <p:spPr>
            <a:xfrm>
              <a:off x="4561793" y="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sp>
          <p:nvSpPr>
            <p:cNvPr id="1436" name="Kreis"/>
            <p:cNvSpPr/>
            <p:nvPr/>
          </p:nvSpPr>
          <p:spPr>
            <a:xfrm>
              <a:off x="5576153" y="0"/>
              <a:ext cx="448195" cy="448195"/>
            </a:xfrm>
            <a:prstGeom prst="ellipse">
              <a:avLst/>
            </a:prstGeom>
            <a:solidFill>
              <a:srgbClr val="33416B">
                <a:alpha val="25000"/>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33416B"/>
                  </a:solidFill>
                  <a:latin typeface="Graphik Light"/>
                  <a:ea typeface="Graphik Light"/>
                  <a:cs typeface="Graphik Light"/>
                  <a:sym typeface="Graphik Light"/>
                </a:defRPr>
              </a:pPr>
              <a:endParaRPr/>
            </a:p>
          </p:txBody>
        </p:sp>
      </p:grpSp>
      <p:sp>
        <p:nvSpPr>
          <p:cNvPr id="1438" name="Methode Design Thinking |"/>
          <p:cNvSpPr/>
          <p:nvPr/>
        </p:nvSpPr>
        <p:spPr>
          <a:xfrm>
            <a:off x="117877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33416B"/>
                </a:solidFill>
                <a:latin typeface="+mn-lt"/>
                <a:ea typeface="+mn-ea"/>
                <a:cs typeface="+mn-cs"/>
                <a:sym typeface="Helvetica"/>
              </a:defRPr>
            </a:lvl1pPr>
          </a:lstStyle>
          <a:p>
            <a:r>
              <a:t> Methode Design Thinking |  </a:t>
            </a:r>
          </a:p>
        </p:txBody>
      </p:sp>
      <p:sp>
        <p:nvSpPr>
          <p:cNvPr id="1439" name="DMS innovationszirkel"/>
          <p:cNvSpPr/>
          <p:nvPr/>
        </p:nvSpPr>
        <p:spPr>
          <a:xfrm>
            <a:off x="756954" y="12954950"/>
            <a:ext cx="11208931"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33416B"/>
                </a:solidFill>
                <a:latin typeface="+mn-lt"/>
                <a:ea typeface="+mn-ea"/>
                <a:cs typeface="+mn-cs"/>
                <a:sym typeface="Helvetica"/>
              </a:defRPr>
            </a:lvl1pPr>
          </a:lstStyle>
          <a:p>
            <a:r>
              <a:t>DMS innovationszirkel  </a:t>
            </a:r>
          </a:p>
        </p:txBody>
      </p:sp>
      <p:sp>
        <p:nvSpPr>
          <p:cNvPr id="1440" name="Foliennummer"/>
          <p:cNvSpPr txBox="1">
            <a:spLocks noGrp="1"/>
          </p:cNvSpPr>
          <p:nvPr>
            <p:ph type="sldNum" sz="quarter" idx="2"/>
          </p:nvPr>
        </p:nvSpPr>
        <p:spPr>
          <a:xfrm>
            <a:off x="23380700" y="12965198"/>
            <a:ext cx="215900" cy="208532"/>
          </a:xfrm>
          <a:prstGeom prst="rect">
            <a:avLst/>
          </a:prstGeom>
          <a:ln w="12700"/>
        </p:spPr>
        <p:txBody>
          <a:bodyPr wrap="square" anchor="b"/>
          <a:lstStyle>
            <a:lvl1pPr>
              <a:defRPr>
                <a:solidFill>
                  <a:srgbClr val="33416B"/>
                </a:solidFill>
              </a:defRPr>
            </a:lvl1pPr>
          </a:lstStyle>
          <a:p>
            <a:fld id="{86CB4B4D-7CA3-9044-876B-883B54F8677D}" type="slidenum">
              <a:t>‹Nr.›</a:t>
            </a:fld>
            <a:endParaRPr/>
          </a:p>
        </p:txBody>
      </p:sp>
      <p:sp>
        <p:nvSpPr>
          <p:cNvPr id="1441" name="Recherchiere im Internet:  Was ist Sexualität?…"/>
          <p:cNvSpPr>
            <a:spLocks noGrp="1"/>
          </p:cNvSpPr>
          <p:nvPr>
            <p:ph type="body" idx="21"/>
          </p:nvPr>
        </p:nvSpPr>
        <p:spPr>
          <a:xfrm>
            <a:off x="3562969" y="2446296"/>
            <a:ext cx="15353208" cy="887094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599" y="21600"/>
                </a:lnTo>
                <a:lnTo>
                  <a:pt x="0" y="21600"/>
                </a:lnTo>
                <a:lnTo>
                  <a:pt x="0" y="0"/>
                </a:lnTo>
                <a:close/>
              </a:path>
            </a:pathLst>
          </a:custGeom>
        </p:spPr>
        <p:txBody>
          <a:bodyPr anchor="ctr"/>
          <a:lstStyle/>
          <a:p>
            <a:pPr>
              <a:lnSpc>
                <a:spcPct val="90000"/>
              </a:lnSpc>
              <a:spcBef>
                <a:spcPts val="4000"/>
              </a:spcBef>
              <a:defRPr sz="6400" b="1" spc="-128">
                <a:solidFill>
                  <a:srgbClr val="000000"/>
                </a:solidFill>
              </a:defRPr>
            </a:pPr>
            <a:r>
              <a:t>Recherchiere im Internet: </a:t>
            </a:r>
            <a:br/>
            <a:r>
              <a:t>Was ist Sexualität? </a:t>
            </a:r>
          </a:p>
          <a:p>
            <a:pPr>
              <a:lnSpc>
                <a:spcPct val="90000"/>
              </a:lnSpc>
              <a:spcBef>
                <a:spcPts val="4000"/>
              </a:spcBef>
              <a:defRPr sz="6400" b="1" spc="-128">
                <a:solidFill>
                  <a:srgbClr val="000000"/>
                </a:solidFill>
              </a:defRPr>
            </a:pPr>
            <a:r>
              <a:t>und definiere den Begriff </a:t>
            </a:r>
            <a:br/>
            <a:r>
              <a:t>in eigenen Worten.</a:t>
            </a:r>
          </a:p>
        </p:txBody>
      </p:sp>
      <p:sp>
        <p:nvSpPr>
          <p:cNvPr id="1442" name="Rechteck"/>
          <p:cNvSpPr/>
          <p:nvPr/>
        </p:nvSpPr>
        <p:spPr>
          <a:xfrm>
            <a:off x="23209250" y="6832600"/>
            <a:ext cx="1270000" cy="7036504"/>
          </a:xfrm>
          <a:prstGeom prst="rect">
            <a:avLst/>
          </a:prstGeom>
          <a:solidFill>
            <a:srgbClr val="CDE8B5"/>
          </a:solidFill>
          <a:ln w="12700">
            <a:miter lim="400000"/>
          </a:ln>
        </p:spPr>
        <p:txBody>
          <a:bodyPr lIns="50800" tIns="50800" rIns="50800" bIns="50800" anchor="ctr"/>
          <a:lstStyle/>
          <a:p>
            <a:pPr algn="l" defTabSz="547687">
              <a:lnSpc>
                <a:spcPts val="2600"/>
              </a:lnSpc>
              <a:spcBef>
                <a:spcPts val="1200"/>
              </a:spcBef>
              <a:defRPr sz="2000" spc="0">
                <a:solidFill>
                  <a:srgbClr val="1E212A"/>
                </a:solidFill>
                <a:latin typeface="Graphik Light"/>
                <a:ea typeface="Graphik Light"/>
                <a:cs typeface="Graphik Light"/>
                <a:sym typeface="Graphik Light"/>
              </a:defRPr>
            </a:pPr>
            <a:endParaRPr/>
          </a:p>
        </p:txBody>
      </p:sp>
      <p:sp>
        <p:nvSpPr>
          <p:cNvPr id="1443" name="Hausaufgabe bis zum 28.04.2021"/>
          <p:cNvSpPr>
            <a:spLocks noGrp="1"/>
          </p:cNvSpPr>
          <p:nvPr>
            <p:ph type="body" sz="quarter" idx="22"/>
          </p:nvPr>
        </p:nvSpPr>
        <p:spPr>
          <a:xfrm>
            <a:off x="766243" y="762000"/>
            <a:ext cx="22870563" cy="1371600"/>
          </a:xfrm>
          <a:prstGeom prst="rect">
            <a:avLst/>
          </a:prstGeom>
        </p:spPr>
        <p:txBody>
          <a:bodyPr/>
          <a:lstStyle/>
          <a:p>
            <a:pPr defTabSz="457200">
              <a:lnSpc>
                <a:spcPts val="5400"/>
              </a:lnSpc>
              <a:spcBef>
                <a:spcPts val="3600"/>
              </a:spcBef>
              <a:tabLst>
                <a:tab pos="342900" algn="l"/>
                <a:tab pos="698500" algn="l"/>
                <a:tab pos="1066800" algn="l"/>
                <a:tab pos="1409700" algn="l"/>
                <a:tab pos="1765300" algn="l"/>
                <a:tab pos="2133600" algn="l"/>
                <a:tab pos="2476500" algn="l"/>
                <a:tab pos="2832100" algn="l"/>
                <a:tab pos="3200400" algn="l"/>
                <a:tab pos="3543300" algn="l"/>
                <a:tab pos="3898900" algn="l"/>
                <a:tab pos="4267200" algn="l"/>
              </a:tabLst>
              <a:defRPr sz="4800" b="1" spc="-48">
                <a:solidFill>
                  <a:srgbClr val="33416B"/>
                </a:solidFill>
              </a:defRPr>
            </a:pPr>
            <a:r>
              <a:rPr>
                <a:solidFill>
                  <a:srgbClr val="000000"/>
                </a:solidFill>
              </a:rPr>
              <a:t>Hausaufgabe bis zum</a:t>
            </a:r>
            <a:r>
              <a:rPr>
                <a:solidFill>
                  <a:srgbClr val="C60076"/>
                </a:solidFill>
              </a:rPr>
              <a:t> </a:t>
            </a:r>
            <a:r>
              <a:rPr>
                <a:solidFill>
                  <a:srgbClr val="D80078"/>
                </a:solidFill>
              </a:rPr>
              <a:t>28.04.2021</a:t>
            </a:r>
          </a:p>
        </p:txBody>
      </p:sp>
      <p:sp>
        <p:nvSpPr>
          <p:cNvPr id="1444" name="Hausaufgabe"/>
          <p:cNvSpPr txBox="1"/>
          <p:nvPr/>
        </p:nvSpPr>
        <p:spPr>
          <a:xfrm rot="16200000">
            <a:off x="20920208" y="10481511"/>
            <a:ext cx="5936985" cy="838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lvl1pPr algn="r">
              <a:lnSpc>
                <a:spcPct val="80000"/>
              </a:lnSpc>
              <a:defRPr sz="4800" b="1" cap="all" spc="-96">
                <a:solidFill>
                  <a:srgbClr val="000000"/>
                </a:solidFill>
                <a:latin typeface="+mn-lt"/>
                <a:ea typeface="+mn-ea"/>
                <a:cs typeface="+mn-cs"/>
                <a:sym typeface="Helvetica"/>
              </a:defRPr>
            </a:lvl1pPr>
          </a:lstStyle>
          <a:p>
            <a:r>
              <a:t>Hausaufgabe</a:t>
            </a: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Aufgabe">
    <p:bg>
      <p:bgPr>
        <a:solidFill>
          <a:srgbClr val="B1DD8B"/>
        </a:solidFill>
        <a:effectLst/>
      </p:bgPr>
    </p:bg>
    <p:spTree>
      <p:nvGrpSpPr>
        <p:cNvPr id="1" name=""/>
        <p:cNvGrpSpPr/>
        <p:nvPr/>
      </p:nvGrpSpPr>
      <p:grpSpPr>
        <a:xfrm>
          <a:off x="0" y="0"/>
          <a:ext cx="0" cy="0"/>
          <a:chOff x="0" y="0"/>
          <a:chExt cx="0" cy="0"/>
        </a:xfrm>
      </p:grpSpPr>
      <p:grpSp>
        <p:nvGrpSpPr>
          <p:cNvPr id="1499" name="Gruppieren"/>
          <p:cNvGrpSpPr/>
          <p:nvPr/>
        </p:nvGrpSpPr>
        <p:grpSpPr>
          <a:xfrm>
            <a:off x="21520249" y="-1160243"/>
            <a:ext cx="8714907" cy="8721583"/>
            <a:chOff x="0" y="0"/>
            <a:chExt cx="8714906" cy="8721581"/>
          </a:xfrm>
        </p:grpSpPr>
        <p:sp>
          <p:nvSpPr>
            <p:cNvPr id="1451" name="Quadrat"/>
            <p:cNvSpPr/>
            <p:nvPr/>
          </p:nvSpPr>
          <p:spPr>
            <a:xfrm rot="18900000">
              <a:off x="2768730" y="2123274"/>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452" name="Quadrat"/>
            <p:cNvSpPr/>
            <p:nvPr/>
          </p:nvSpPr>
          <p:spPr>
            <a:xfrm rot="18900000">
              <a:off x="3414186" y="1477819"/>
              <a:ext cx="484857" cy="484857"/>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453" name="Quadrat"/>
            <p:cNvSpPr/>
            <p:nvPr/>
          </p:nvSpPr>
          <p:spPr>
            <a:xfrm rot="18900000">
              <a:off x="4146131" y="745873"/>
              <a:ext cx="484858" cy="484857"/>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454" name="Quadrat"/>
            <p:cNvSpPr/>
            <p:nvPr/>
          </p:nvSpPr>
          <p:spPr>
            <a:xfrm rot="18900000">
              <a:off x="4791587" y="100417"/>
              <a:ext cx="484858" cy="484857"/>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455" name="Quadrat"/>
            <p:cNvSpPr/>
            <p:nvPr/>
          </p:nvSpPr>
          <p:spPr>
            <a:xfrm rot="18900000">
              <a:off x="100417" y="4791588"/>
              <a:ext cx="484857" cy="484857"/>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456" name="Quadrat"/>
            <p:cNvSpPr/>
            <p:nvPr/>
          </p:nvSpPr>
          <p:spPr>
            <a:xfrm rot="18900000">
              <a:off x="745872" y="4146132"/>
              <a:ext cx="484858" cy="484857"/>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457" name="Quadrat"/>
            <p:cNvSpPr/>
            <p:nvPr/>
          </p:nvSpPr>
          <p:spPr>
            <a:xfrm rot="18900000">
              <a:off x="1477818" y="3414186"/>
              <a:ext cx="484858" cy="484857"/>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458" name="Quadrat"/>
            <p:cNvSpPr/>
            <p:nvPr/>
          </p:nvSpPr>
          <p:spPr>
            <a:xfrm rot="18900000">
              <a:off x="2123273" y="2768730"/>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459" name="Quadrat"/>
            <p:cNvSpPr/>
            <p:nvPr/>
          </p:nvSpPr>
          <p:spPr>
            <a:xfrm rot="18900000">
              <a:off x="3443815" y="2805034"/>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460" name="Quadrat"/>
            <p:cNvSpPr/>
            <p:nvPr/>
          </p:nvSpPr>
          <p:spPr>
            <a:xfrm rot="18900000">
              <a:off x="4089270" y="2159579"/>
              <a:ext cx="484858" cy="484857"/>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461" name="Quadrat"/>
            <p:cNvSpPr/>
            <p:nvPr/>
          </p:nvSpPr>
          <p:spPr>
            <a:xfrm rot="18900000">
              <a:off x="4821216" y="1427633"/>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462" name="Quadrat"/>
            <p:cNvSpPr/>
            <p:nvPr/>
          </p:nvSpPr>
          <p:spPr>
            <a:xfrm rot="18900000">
              <a:off x="5466671" y="782177"/>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463" name="Quadrat"/>
            <p:cNvSpPr/>
            <p:nvPr/>
          </p:nvSpPr>
          <p:spPr>
            <a:xfrm rot="18900000">
              <a:off x="775502" y="5473348"/>
              <a:ext cx="484857" cy="484857"/>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464" name="Quadrat"/>
            <p:cNvSpPr/>
            <p:nvPr/>
          </p:nvSpPr>
          <p:spPr>
            <a:xfrm rot="18900000">
              <a:off x="1420957" y="4827892"/>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465" name="Quadrat"/>
            <p:cNvSpPr/>
            <p:nvPr/>
          </p:nvSpPr>
          <p:spPr>
            <a:xfrm rot="18900000">
              <a:off x="2152903" y="4095946"/>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466" name="Quadrat"/>
            <p:cNvSpPr/>
            <p:nvPr/>
          </p:nvSpPr>
          <p:spPr>
            <a:xfrm rot="18900000">
              <a:off x="2798358" y="3450490"/>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467" name="Quadrat"/>
            <p:cNvSpPr/>
            <p:nvPr/>
          </p:nvSpPr>
          <p:spPr>
            <a:xfrm rot="18900000">
              <a:off x="4084728" y="3439273"/>
              <a:ext cx="484858" cy="484857"/>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468" name="Quadrat"/>
            <p:cNvSpPr/>
            <p:nvPr/>
          </p:nvSpPr>
          <p:spPr>
            <a:xfrm rot="18900000">
              <a:off x="4730184" y="2793817"/>
              <a:ext cx="484857" cy="484857"/>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469" name="Quadrat"/>
            <p:cNvSpPr/>
            <p:nvPr/>
          </p:nvSpPr>
          <p:spPr>
            <a:xfrm rot="18900000">
              <a:off x="5462129" y="2061871"/>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470" name="Quadrat"/>
            <p:cNvSpPr/>
            <p:nvPr/>
          </p:nvSpPr>
          <p:spPr>
            <a:xfrm rot="18900000">
              <a:off x="6107585" y="1416415"/>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471" name="Quadrat"/>
            <p:cNvSpPr/>
            <p:nvPr/>
          </p:nvSpPr>
          <p:spPr>
            <a:xfrm rot="18900000">
              <a:off x="1416415" y="6107585"/>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472" name="Quadrat"/>
            <p:cNvSpPr/>
            <p:nvPr/>
          </p:nvSpPr>
          <p:spPr>
            <a:xfrm rot="18900000">
              <a:off x="2061870" y="5462130"/>
              <a:ext cx="484858" cy="484857"/>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473" name="Quadrat"/>
            <p:cNvSpPr/>
            <p:nvPr/>
          </p:nvSpPr>
          <p:spPr>
            <a:xfrm rot="18900000">
              <a:off x="2793816" y="4730184"/>
              <a:ext cx="484858" cy="484857"/>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474" name="Quadrat"/>
            <p:cNvSpPr/>
            <p:nvPr/>
          </p:nvSpPr>
          <p:spPr>
            <a:xfrm rot="18900000">
              <a:off x="3439272" y="4084728"/>
              <a:ext cx="484857"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475" name="Quadrat"/>
            <p:cNvSpPr/>
            <p:nvPr/>
          </p:nvSpPr>
          <p:spPr>
            <a:xfrm rot="18900000">
              <a:off x="4759813" y="4121032"/>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476" name="Quadrat"/>
            <p:cNvSpPr/>
            <p:nvPr/>
          </p:nvSpPr>
          <p:spPr>
            <a:xfrm rot="18900000">
              <a:off x="5405268" y="3475577"/>
              <a:ext cx="484858" cy="484857"/>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477" name="Quadrat"/>
            <p:cNvSpPr/>
            <p:nvPr/>
          </p:nvSpPr>
          <p:spPr>
            <a:xfrm rot="18900000">
              <a:off x="6137214" y="2743631"/>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478" name="Quadrat"/>
            <p:cNvSpPr/>
            <p:nvPr/>
          </p:nvSpPr>
          <p:spPr>
            <a:xfrm rot="18900000">
              <a:off x="6782669" y="2098176"/>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479" name="Quadrat"/>
            <p:cNvSpPr/>
            <p:nvPr/>
          </p:nvSpPr>
          <p:spPr>
            <a:xfrm rot="18900000">
              <a:off x="2091500" y="6789346"/>
              <a:ext cx="484857"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480" name="Quadrat"/>
            <p:cNvSpPr/>
            <p:nvPr/>
          </p:nvSpPr>
          <p:spPr>
            <a:xfrm rot="18900000">
              <a:off x="2736955" y="6143890"/>
              <a:ext cx="484858" cy="484857"/>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481" name="Quadrat"/>
            <p:cNvSpPr/>
            <p:nvPr/>
          </p:nvSpPr>
          <p:spPr>
            <a:xfrm rot="18900000">
              <a:off x="3468901" y="5411945"/>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482" name="Quadrat"/>
            <p:cNvSpPr/>
            <p:nvPr/>
          </p:nvSpPr>
          <p:spPr>
            <a:xfrm rot="18900000">
              <a:off x="4114357" y="4766488"/>
              <a:ext cx="484857"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483" name="Quadrat"/>
            <p:cNvSpPr/>
            <p:nvPr/>
          </p:nvSpPr>
          <p:spPr>
            <a:xfrm rot="18900000">
              <a:off x="5431690" y="4786234"/>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484" name="Quadrat"/>
            <p:cNvSpPr/>
            <p:nvPr/>
          </p:nvSpPr>
          <p:spPr>
            <a:xfrm rot="18900000">
              <a:off x="6077146" y="4140779"/>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485" name="Quadrat"/>
            <p:cNvSpPr/>
            <p:nvPr/>
          </p:nvSpPr>
          <p:spPr>
            <a:xfrm rot="18900000">
              <a:off x="6809092" y="3408834"/>
              <a:ext cx="484857"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486" name="Quadrat"/>
            <p:cNvSpPr/>
            <p:nvPr/>
          </p:nvSpPr>
          <p:spPr>
            <a:xfrm rot="18900000">
              <a:off x="7454548" y="2763378"/>
              <a:ext cx="484857"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487" name="Quadrat"/>
            <p:cNvSpPr/>
            <p:nvPr/>
          </p:nvSpPr>
          <p:spPr>
            <a:xfrm rot="18900000">
              <a:off x="2763377" y="7454548"/>
              <a:ext cx="484858" cy="484857"/>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488" name="Quadrat"/>
            <p:cNvSpPr/>
            <p:nvPr/>
          </p:nvSpPr>
          <p:spPr>
            <a:xfrm rot="18900000">
              <a:off x="3408833" y="6809092"/>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489" name="Quadrat"/>
            <p:cNvSpPr/>
            <p:nvPr/>
          </p:nvSpPr>
          <p:spPr>
            <a:xfrm rot="18900000">
              <a:off x="4140779" y="6077146"/>
              <a:ext cx="484857"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490" name="Quadrat"/>
            <p:cNvSpPr/>
            <p:nvPr/>
          </p:nvSpPr>
          <p:spPr>
            <a:xfrm rot="18900000">
              <a:off x="4786234" y="5431691"/>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491" name="Quadrat"/>
            <p:cNvSpPr/>
            <p:nvPr/>
          </p:nvSpPr>
          <p:spPr>
            <a:xfrm rot="18900000">
              <a:off x="6106776" y="5467994"/>
              <a:ext cx="484857"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492" name="Quadrat"/>
            <p:cNvSpPr/>
            <p:nvPr/>
          </p:nvSpPr>
          <p:spPr>
            <a:xfrm rot="18900000">
              <a:off x="6752231" y="4822539"/>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493" name="Quadrat"/>
            <p:cNvSpPr/>
            <p:nvPr/>
          </p:nvSpPr>
          <p:spPr>
            <a:xfrm rot="18900000">
              <a:off x="7484177" y="4090594"/>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494" name="Quadrat"/>
            <p:cNvSpPr/>
            <p:nvPr/>
          </p:nvSpPr>
          <p:spPr>
            <a:xfrm rot="18900000">
              <a:off x="8129632" y="3445139"/>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495" name="Quadrat"/>
            <p:cNvSpPr/>
            <p:nvPr/>
          </p:nvSpPr>
          <p:spPr>
            <a:xfrm rot="18900000">
              <a:off x="3438462" y="8136308"/>
              <a:ext cx="484858" cy="484857"/>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496" name="Quadrat"/>
            <p:cNvSpPr/>
            <p:nvPr/>
          </p:nvSpPr>
          <p:spPr>
            <a:xfrm rot="18900000">
              <a:off x="4083918" y="7490852"/>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497" name="Quadrat"/>
            <p:cNvSpPr/>
            <p:nvPr/>
          </p:nvSpPr>
          <p:spPr>
            <a:xfrm rot="18900000">
              <a:off x="4815864" y="6758906"/>
              <a:ext cx="484857"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498" name="Quadrat"/>
            <p:cNvSpPr/>
            <p:nvPr/>
          </p:nvSpPr>
          <p:spPr>
            <a:xfrm rot="18900000">
              <a:off x="5461319" y="6113451"/>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grpSp>
      <p:grpSp>
        <p:nvGrpSpPr>
          <p:cNvPr id="1548" name="Gruppieren"/>
          <p:cNvGrpSpPr/>
          <p:nvPr/>
        </p:nvGrpSpPr>
        <p:grpSpPr>
          <a:xfrm>
            <a:off x="15727491" y="-6899429"/>
            <a:ext cx="8714907" cy="8721583"/>
            <a:chOff x="0" y="0"/>
            <a:chExt cx="8714906" cy="8721581"/>
          </a:xfrm>
        </p:grpSpPr>
        <p:sp>
          <p:nvSpPr>
            <p:cNvPr id="1500" name="Quadrat"/>
            <p:cNvSpPr/>
            <p:nvPr/>
          </p:nvSpPr>
          <p:spPr>
            <a:xfrm rot="18900000">
              <a:off x="2768730" y="2123274"/>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01" name="Quadrat"/>
            <p:cNvSpPr/>
            <p:nvPr/>
          </p:nvSpPr>
          <p:spPr>
            <a:xfrm rot="18900000">
              <a:off x="3414186" y="1477819"/>
              <a:ext cx="484857" cy="484857"/>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02" name="Quadrat"/>
            <p:cNvSpPr/>
            <p:nvPr/>
          </p:nvSpPr>
          <p:spPr>
            <a:xfrm rot="18900000">
              <a:off x="4146131" y="745873"/>
              <a:ext cx="484858" cy="484857"/>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03" name="Quadrat"/>
            <p:cNvSpPr/>
            <p:nvPr/>
          </p:nvSpPr>
          <p:spPr>
            <a:xfrm rot="18900000">
              <a:off x="4791587" y="100417"/>
              <a:ext cx="484858" cy="484857"/>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04" name="Quadrat"/>
            <p:cNvSpPr/>
            <p:nvPr/>
          </p:nvSpPr>
          <p:spPr>
            <a:xfrm rot="18900000">
              <a:off x="100417" y="4791588"/>
              <a:ext cx="484857" cy="484857"/>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05" name="Quadrat"/>
            <p:cNvSpPr/>
            <p:nvPr/>
          </p:nvSpPr>
          <p:spPr>
            <a:xfrm rot="18900000">
              <a:off x="745872" y="4146132"/>
              <a:ext cx="484858" cy="484857"/>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06" name="Quadrat"/>
            <p:cNvSpPr/>
            <p:nvPr/>
          </p:nvSpPr>
          <p:spPr>
            <a:xfrm rot="18900000">
              <a:off x="1477818" y="3414186"/>
              <a:ext cx="484858" cy="484857"/>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07" name="Quadrat"/>
            <p:cNvSpPr/>
            <p:nvPr/>
          </p:nvSpPr>
          <p:spPr>
            <a:xfrm rot="18900000">
              <a:off x="2123273" y="2768730"/>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08" name="Quadrat"/>
            <p:cNvSpPr/>
            <p:nvPr/>
          </p:nvSpPr>
          <p:spPr>
            <a:xfrm rot="18900000">
              <a:off x="3443815" y="2805034"/>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09" name="Quadrat"/>
            <p:cNvSpPr/>
            <p:nvPr/>
          </p:nvSpPr>
          <p:spPr>
            <a:xfrm rot="18900000">
              <a:off x="4089270" y="2159579"/>
              <a:ext cx="484858" cy="484857"/>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10" name="Quadrat"/>
            <p:cNvSpPr/>
            <p:nvPr/>
          </p:nvSpPr>
          <p:spPr>
            <a:xfrm rot="18900000">
              <a:off x="4821216" y="1427633"/>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11" name="Quadrat"/>
            <p:cNvSpPr/>
            <p:nvPr/>
          </p:nvSpPr>
          <p:spPr>
            <a:xfrm rot="18900000">
              <a:off x="5466671" y="782177"/>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12" name="Quadrat"/>
            <p:cNvSpPr/>
            <p:nvPr/>
          </p:nvSpPr>
          <p:spPr>
            <a:xfrm rot="18900000">
              <a:off x="775502" y="5473348"/>
              <a:ext cx="484857" cy="484857"/>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13" name="Quadrat"/>
            <p:cNvSpPr/>
            <p:nvPr/>
          </p:nvSpPr>
          <p:spPr>
            <a:xfrm rot="18900000">
              <a:off x="1420957" y="4827892"/>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14" name="Quadrat"/>
            <p:cNvSpPr/>
            <p:nvPr/>
          </p:nvSpPr>
          <p:spPr>
            <a:xfrm rot="18900000">
              <a:off x="2152903" y="4095946"/>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15" name="Quadrat"/>
            <p:cNvSpPr/>
            <p:nvPr/>
          </p:nvSpPr>
          <p:spPr>
            <a:xfrm rot="18900000">
              <a:off x="2798358" y="3450490"/>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16" name="Quadrat"/>
            <p:cNvSpPr/>
            <p:nvPr/>
          </p:nvSpPr>
          <p:spPr>
            <a:xfrm rot="18900000">
              <a:off x="4084728" y="3439273"/>
              <a:ext cx="484858" cy="484857"/>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17" name="Quadrat"/>
            <p:cNvSpPr/>
            <p:nvPr/>
          </p:nvSpPr>
          <p:spPr>
            <a:xfrm rot="18900000">
              <a:off x="4730184" y="2793817"/>
              <a:ext cx="484857" cy="484857"/>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18" name="Quadrat"/>
            <p:cNvSpPr/>
            <p:nvPr/>
          </p:nvSpPr>
          <p:spPr>
            <a:xfrm rot="18900000">
              <a:off x="5462129" y="2061871"/>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19" name="Quadrat"/>
            <p:cNvSpPr/>
            <p:nvPr/>
          </p:nvSpPr>
          <p:spPr>
            <a:xfrm rot="18900000">
              <a:off x="6107585" y="1416415"/>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20" name="Quadrat"/>
            <p:cNvSpPr/>
            <p:nvPr/>
          </p:nvSpPr>
          <p:spPr>
            <a:xfrm rot="18900000">
              <a:off x="1416415" y="6107585"/>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21" name="Quadrat"/>
            <p:cNvSpPr/>
            <p:nvPr/>
          </p:nvSpPr>
          <p:spPr>
            <a:xfrm rot="18900000">
              <a:off x="2061870" y="5462130"/>
              <a:ext cx="484858" cy="484857"/>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22" name="Quadrat"/>
            <p:cNvSpPr/>
            <p:nvPr/>
          </p:nvSpPr>
          <p:spPr>
            <a:xfrm rot="18900000">
              <a:off x="2793816" y="4730184"/>
              <a:ext cx="484858" cy="484857"/>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23" name="Quadrat"/>
            <p:cNvSpPr/>
            <p:nvPr/>
          </p:nvSpPr>
          <p:spPr>
            <a:xfrm rot="18900000">
              <a:off x="3439272" y="4084728"/>
              <a:ext cx="484857"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24" name="Quadrat"/>
            <p:cNvSpPr/>
            <p:nvPr/>
          </p:nvSpPr>
          <p:spPr>
            <a:xfrm rot="18900000">
              <a:off x="4759813" y="4121032"/>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25" name="Quadrat"/>
            <p:cNvSpPr/>
            <p:nvPr/>
          </p:nvSpPr>
          <p:spPr>
            <a:xfrm rot="18900000">
              <a:off x="5405268" y="3475577"/>
              <a:ext cx="484858" cy="484857"/>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26" name="Quadrat"/>
            <p:cNvSpPr/>
            <p:nvPr/>
          </p:nvSpPr>
          <p:spPr>
            <a:xfrm rot="18900000">
              <a:off x="6137214" y="2743631"/>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27" name="Quadrat"/>
            <p:cNvSpPr/>
            <p:nvPr/>
          </p:nvSpPr>
          <p:spPr>
            <a:xfrm rot="18900000">
              <a:off x="6782669" y="2098176"/>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28" name="Quadrat"/>
            <p:cNvSpPr/>
            <p:nvPr/>
          </p:nvSpPr>
          <p:spPr>
            <a:xfrm rot="18900000">
              <a:off x="2091500" y="6789346"/>
              <a:ext cx="484857"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29" name="Quadrat"/>
            <p:cNvSpPr/>
            <p:nvPr/>
          </p:nvSpPr>
          <p:spPr>
            <a:xfrm rot="18900000">
              <a:off x="2736955" y="6143890"/>
              <a:ext cx="484858" cy="484857"/>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30" name="Quadrat"/>
            <p:cNvSpPr/>
            <p:nvPr/>
          </p:nvSpPr>
          <p:spPr>
            <a:xfrm rot="18900000">
              <a:off x="3468901" y="5411945"/>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31" name="Quadrat"/>
            <p:cNvSpPr/>
            <p:nvPr/>
          </p:nvSpPr>
          <p:spPr>
            <a:xfrm rot="18900000">
              <a:off x="4114357" y="4766488"/>
              <a:ext cx="484857"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32" name="Quadrat"/>
            <p:cNvSpPr/>
            <p:nvPr/>
          </p:nvSpPr>
          <p:spPr>
            <a:xfrm rot="18900000">
              <a:off x="5431690" y="4786234"/>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33" name="Quadrat"/>
            <p:cNvSpPr/>
            <p:nvPr/>
          </p:nvSpPr>
          <p:spPr>
            <a:xfrm rot="18900000">
              <a:off x="6077146" y="4140779"/>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34" name="Quadrat"/>
            <p:cNvSpPr/>
            <p:nvPr/>
          </p:nvSpPr>
          <p:spPr>
            <a:xfrm rot="18900000">
              <a:off x="6809092" y="3408834"/>
              <a:ext cx="484857"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35" name="Quadrat"/>
            <p:cNvSpPr/>
            <p:nvPr/>
          </p:nvSpPr>
          <p:spPr>
            <a:xfrm rot="18900000">
              <a:off x="7454548" y="2763378"/>
              <a:ext cx="484857"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36" name="Quadrat"/>
            <p:cNvSpPr/>
            <p:nvPr/>
          </p:nvSpPr>
          <p:spPr>
            <a:xfrm rot="18900000">
              <a:off x="2763377" y="7454548"/>
              <a:ext cx="484858" cy="484857"/>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37" name="Quadrat"/>
            <p:cNvSpPr/>
            <p:nvPr/>
          </p:nvSpPr>
          <p:spPr>
            <a:xfrm rot="18900000">
              <a:off x="3408833" y="6809092"/>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38" name="Quadrat"/>
            <p:cNvSpPr/>
            <p:nvPr/>
          </p:nvSpPr>
          <p:spPr>
            <a:xfrm rot="18900000">
              <a:off x="4140779" y="6077146"/>
              <a:ext cx="484857"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39" name="Quadrat"/>
            <p:cNvSpPr/>
            <p:nvPr/>
          </p:nvSpPr>
          <p:spPr>
            <a:xfrm rot="18900000">
              <a:off x="4786234" y="5431691"/>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40" name="Quadrat"/>
            <p:cNvSpPr/>
            <p:nvPr/>
          </p:nvSpPr>
          <p:spPr>
            <a:xfrm rot="18900000">
              <a:off x="6106776" y="5467994"/>
              <a:ext cx="484857"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41" name="Quadrat"/>
            <p:cNvSpPr/>
            <p:nvPr/>
          </p:nvSpPr>
          <p:spPr>
            <a:xfrm rot="18900000">
              <a:off x="6752231" y="4822539"/>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42" name="Quadrat"/>
            <p:cNvSpPr/>
            <p:nvPr/>
          </p:nvSpPr>
          <p:spPr>
            <a:xfrm rot="18900000">
              <a:off x="7484177" y="4090594"/>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43" name="Quadrat"/>
            <p:cNvSpPr/>
            <p:nvPr/>
          </p:nvSpPr>
          <p:spPr>
            <a:xfrm rot="18900000">
              <a:off x="8129632" y="3445139"/>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44" name="Quadrat"/>
            <p:cNvSpPr/>
            <p:nvPr/>
          </p:nvSpPr>
          <p:spPr>
            <a:xfrm rot="18900000">
              <a:off x="3438462" y="8136308"/>
              <a:ext cx="484858" cy="484857"/>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45" name="Quadrat"/>
            <p:cNvSpPr/>
            <p:nvPr/>
          </p:nvSpPr>
          <p:spPr>
            <a:xfrm rot="18900000">
              <a:off x="4083918" y="7490852"/>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46" name="Quadrat"/>
            <p:cNvSpPr/>
            <p:nvPr/>
          </p:nvSpPr>
          <p:spPr>
            <a:xfrm rot="18900000">
              <a:off x="4815864" y="6758906"/>
              <a:ext cx="484857"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47" name="Quadrat"/>
            <p:cNvSpPr/>
            <p:nvPr/>
          </p:nvSpPr>
          <p:spPr>
            <a:xfrm rot="18900000">
              <a:off x="5461319" y="6113451"/>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grpSp>
      <p:sp>
        <p:nvSpPr>
          <p:cNvPr id="1549" name="Methode Design Thinking |"/>
          <p:cNvSpPr/>
          <p:nvPr/>
        </p:nvSpPr>
        <p:spPr>
          <a:xfrm>
            <a:off x="117877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00000"/>
                </a:solidFill>
                <a:latin typeface="+mn-lt"/>
                <a:ea typeface="+mn-ea"/>
                <a:cs typeface="+mn-cs"/>
                <a:sym typeface="Helvetica"/>
              </a:defRPr>
            </a:lvl1pPr>
          </a:lstStyle>
          <a:p>
            <a:r>
              <a:t> Methode Design Thinking |  </a:t>
            </a:r>
          </a:p>
        </p:txBody>
      </p:sp>
      <p:sp>
        <p:nvSpPr>
          <p:cNvPr id="1550" name="Gymnasium Osterbek"/>
          <p:cNvSpPr/>
          <p:nvPr/>
        </p:nvSpPr>
        <p:spPr>
          <a:xfrm>
            <a:off x="756954" y="12954950"/>
            <a:ext cx="11208931"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Gymnasium Osterbek</a:t>
            </a:r>
          </a:p>
        </p:txBody>
      </p:sp>
      <p:sp>
        <p:nvSpPr>
          <p:cNvPr id="1551" name="Foliennummer"/>
          <p:cNvSpPr txBox="1">
            <a:spLocks noGrp="1"/>
          </p:cNvSpPr>
          <p:nvPr>
            <p:ph type="sldNum" sz="quarter" idx="2"/>
          </p:nvPr>
        </p:nvSpPr>
        <p:spPr>
          <a:xfrm>
            <a:off x="23380700" y="12965198"/>
            <a:ext cx="215900" cy="208532"/>
          </a:xfrm>
          <a:prstGeom prst="rect">
            <a:avLst/>
          </a:prstGeom>
          <a:ln w="12700"/>
        </p:spPr>
        <p:txBody>
          <a:bodyPr wrap="square" anchor="b"/>
          <a:lstStyle>
            <a:lvl1pPr>
              <a:defRPr>
                <a:solidFill>
                  <a:srgbClr val="000000"/>
                </a:solidFill>
              </a:defRPr>
            </a:lvl1pPr>
          </a:lstStyle>
          <a:p>
            <a:fld id="{86CB4B4D-7CA3-9044-876B-883B54F8677D}" type="slidenum">
              <a:t>‹Nr.›</a:t>
            </a:fld>
            <a:endParaRPr/>
          </a:p>
        </p:txBody>
      </p:sp>
      <p:sp>
        <p:nvSpPr>
          <p:cNvPr id="1552" name="Form"/>
          <p:cNvSpPr>
            <a:spLocks noGrp="1"/>
          </p:cNvSpPr>
          <p:nvPr>
            <p:ph type="body" idx="21"/>
          </p:nvPr>
        </p:nvSpPr>
        <p:spPr>
          <a:xfrm>
            <a:off x="832760" y="2446296"/>
            <a:ext cx="18083417" cy="887094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599" y="21600"/>
                </a:lnTo>
                <a:lnTo>
                  <a:pt x="0" y="21600"/>
                </a:lnTo>
                <a:lnTo>
                  <a:pt x="0" y="0"/>
                </a:lnTo>
                <a:close/>
              </a:path>
            </a:pathLst>
          </a:custGeom>
        </p:spPr>
        <p:txBody>
          <a:bodyPr anchor="ctr"/>
          <a:lstStyle/>
          <a:p>
            <a:pPr>
              <a:lnSpc>
                <a:spcPct val="90000"/>
              </a:lnSpc>
              <a:spcBef>
                <a:spcPts val="4000"/>
              </a:spcBef>
              <a:defRPr sz="6400" b="1" spc="-128">
                <a:solidFill>
                  <a:srgbClr val="535E7C"/>
                </a:solidFill>
              </a:defRPr>
            </a:pPr>
            <a:endParaRPr/>
          </a:p>
        </p:txBody>
      </p:sp>
      <p:sp>
        <p:nvSpPr>
          <p:cNvPr id="1553" name="Aufgabe"/>
          <p:cNvSpPr>
            <a:spLocks noGrp="1"/>
          </p:cNvSpPr>
          <p:nvPr>
            <p:ph type="body" sz="quarter" idx="22"/>
          </p:nvPr>
        </p:nvSpPr>
        <p:spPr>
          <a:xfrm>
            <a:off x="766243" y="762000"/>
            <a:ext cx="22870563" cy="1371600"/>
          </a:xfrm>
          <a:prstGeom prst="rect">
            <a:avLst/>
          </a:prstGeom>
        </p:spPr>
        <p:txBody>
          <a:bodyPr/>
          <a:lstStyle>
            <a:lvl1pPr defTabSz="457200">
              <a:lnSpc>
                <a:spcPts val="5400"/>
              </a:lnSpc>
              <a:spcBef>
                <a:spcPts val="3600"/>
              </a:spcBef>
              <a:tabLst>
                <a:tab pos="342900" algn="l"/>
                <a:tab pos="698500" algn="l"/>
                <a:tab pos="1066800" algn="l"/>
                <a:tab pos="1409700" algn="l"/>
                <a:tab pos="1765300" algn="l"/>
                <a:tab pos="2133600" algn="l"/>
                <a:tab pos="2476500" algn="l"/>
                <a:tab pos="2832100" algn="l"/>
                <a:tab pos="3200400" algn="l"/>
                <a:tab pos="3543300" algn="l"/>
                <a:tab pos="3898900" algn="l"/>
                <a:tab pos="4267200" algn="l"/>
              </a:tabLst>
              <a:defRPr sz="4800" b="1" spc="-48">
                <a:solidFill>
                  <a:srgbClr val="535E7C"/>
                </a:solidFill>
              </a:defRPr>
            </a:lvl1pPr>
          </a:lstStyle>
          <a:p>
            <a:r>
              <a:t>Aufgabe</a:t>
            </a:r>
          </a:p>
        </p:txBody>
      </p:sp>
      <p:sp>
        <p:nvSpPr>
          <p:cNvPr id="1554" name="Quadrat"/>
          <p:cNvSpPr/>
          <p:nvPr/>
        </p:nvSpPr>
        <p:spPr>
          <a:xfrm rot="18900000">
            <a:off x="20004676" y="-1037288"/>
            <a:ext cx="4970176" cy="4970176"/>
          </a:xfrm>
          <a:prstGeom prst="rect">
            <a:avLst/>
          </a:prstGeom>
          <a:solidFill>
            <a:srgbClr val="535E7C"/>
          </a:solidFill>
          <a:ln w="12700">
            <a:miter lim="400000"/>
          </a:ln>
        </p:spPr>
        <p:txBody>
          <a:bodyPr lIns="50800" tIns="50800" rIns="50800" bIns="50800" anchor="ctr"/>
          <a:lstStyle/>
          <a:p>
            <a:pPr algn="l" defTabSz="547687">
              <a:lnSpc>
                <a:spcPts val="2600"/>
              </a:lnSpc>
              <a:spcBef>
                <a:spcPts val="1200"/>
              </a:spcBef>
              <a:defRPr sz="2000" spc="0">
                <a:solidFill>
                  <a:srgbClr val="1E212A"/>
                </a:solidFill>
                <a:latin typeface="Graphik Light"/>
                <a:ea typeface="Graphik Light"/>
                <a:cs typeface="Graphik Light"/>
                <a:sym typeface="Graphik Light"/>
              </a:defRPr>
            </a:pPr>
            <a:endParaRPr/>
          </a:p>
        </p:txBody>
      </p:sp>
      <p:sp>
        <p:nvSpPr>
          <p:cNvPr id="1555" name="Form"/>
          <p:cNvSpPr/>
          <p:nvPr/>
        </p:nvSpPr>
        <p:spPr>
          <a:xfrm>
            <a:off x="21987386" y="657046"/>
            <a:ext cx="1004759" cy="1206501"/>
          </a:xfrm>
          <a:custGeom>
            <a:avLst/>
            <a:gdLst/>
            <a:ahLst/>
            <a:cxnLst>
              <a:cxn ang="0">
                <a:pos x="wd2" y="hd2"/>
              </a:cxn>
              <a:cxn ang="5400000">
                <a:pos x="wd2" y="hd2"/>
              </a:cxn>
              <a:cxn ang="10800000">
                <a:pos x="wd2" y="hd2"/>
              </a:cxn>
              <a:cxn ang="16200000">
                <a:pos x="wd2" y="hd2"/>
              </a:cxn>
            </a:cxnLst>
            <a:rect l="0" t="0" r="r" b="b"/>
            <a:pathLst>
              <a:path w="19692" h="20756" extrusionOk="0">
                <a:moveTo>
                  <a:pt x="6730" y="0"/>
                </a:moveTo>
                <a:lnTo>
                  <a:pt x="6730" y="2987"/>
                </a:lnTo>
                <a:lnTo>
                  <a:pt x="12964" y="2987"/>
                </a:lnTo>
                <a:lnTo>
                  <a:pt x="12964" y="0"/>
                </a:lnTo>
                <a:lnTo>
                  <a:pt x="6730" y="0"/>
                </a:lnTo>
                <a:close/>
                <a:moveTo>
                  <a:pt x="9850" y="3473"/>
                </a:moveTo>
                <a:cubicBezTo>
                  <a:pt x="7330" y="3473"/>
                  <a:pt x="4807" y="4314"/>
                  <a:pt x="2884" y="6001"/>
                </a:cubicBezTo>
                <a:cubicBezTo>
                  <a:pt x="-961" y="9376"/>
                  <a:pt x="-961" y="14850"/>
                  <a:pt x="2884" y="18225"/>
                </a:cubicBezTo>
                <a:cubicBezTo>
                  <a:pt x="6729" y="21600"/>
                  <a:pt x="12965" y="21600"/>
                  <a:pt x="16810" y="18225"/>
                </a:cubicBezTo>
                <a:cubicBezTo>
                  <a:pt x="20423" y="15053"/>
                  <a:pt x="20639" y="10034"/>
                  <a:pt x="17462" y="6639"/>
                </a:cubicBezTo>
                <a:lnTo>
                  <a:pt x="19013" y="5283"/>
                </a:lnTo>
                <a:lnTo>
                  <a:pt x="17271" y="3759"/>
                </a:lnTo>
                <a:lnTo>
                  <a:pt x="15678" y="5158"/>
                </a:lnTo>
                <a:cubicBezTo>
                  <a:pt x="13949" y="4040"/>
                  <a:pt x="11902" y="3473"/>
                  <a:pt x="9850" y="3473"/>
                </a:cubicBezTo>
                <a:close/>
                <a:moveTo>
                  <a:pt x="9850" y="5807"/>
                </a:moveTo>
                <a:cubicBezTo>
                  <a:pt x="11689" y="5807"/>
                  <a:pt x="13523" y="6422"/>
                  <a:pt x="14927" y="7654"/>
                </a:cubicBezTo>
                <a:cubicBezTo>
                  <a:pt x="17734" y="10118"/>
                  <a:pt x="17734" y="14114"/>
                  <a:pt x="14927" y="16577"/>
                </a:cubicBezTo>
                <a:cubicBezTo>
                  <a:pt x="12120" y="19041"/>
                  <a:pt x="7574" y="19041"/>
                  <a:pt x="4767" y="16577"/>
                </a:cubicBezTo>
                <a:cubicBezTo>
                  <a:pt x="1960" y="14114"/>
                  <a:pt x="1960" y="10118"/>
                  <a:pt x="4767" y="7654"/>
                </a:cubicBezTo>
                <a:cubicBezTo>
                  <a:pt x="6171" y="6422"/>
                  <a:pt x="8011" y="5807"/>
                  <a:pt x="9850" y="5807"/>
                </a:cubicBezTo>
                <a:close/>
                <a:moveTo>
                  <a:pt x="8816" y="7865"/>
                </a:moveTo>
                <a:lnTo>
                  <a:pt x="8816" y="13342"/>
                </a:lnTo>
                <a:lnTo>
                  <a:pt x="11272" y="13342"/>
                </a:lnTo>
                <a:lnTo>
                  <a:pt x="11272" y="7865"/>
                </a:lnTo>
                <a:lnTo>
                  <a:pt x="8816" y="7865"/>
                </a:lnTo>
                <a:close/>
              </a:path>
            </a:pathLst>
          </a:custGeom>
          <a:solidFill>
            <a:srgbClr val="FFFFFF"/>
          </a:solidFill>
          <a:ln w="12700">
            <a:miter lim="400000"/>
          </a:ln>
        </p:spPr>
        <p:txBody>
          <a:bodyPr lIns="50800" tIns="50800" rIns="50800" bIns="50800" anchor="ct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56" name="5 Min"/>
          <p:cNvSpPr txBox="1">
            <a:spLocks noGrp="1"/>
          </p:cNvSpPr>
          <p:nvPr>
            <p:ph type="body" sz="quarter" idx="23" hasCustomPrompt="1"/>
          </p:nvPr>
        </p:nvSpPr>
        <p:spPr>
          <a:xfrm>
            <a:off x="21667262" y="1970400"/>
            <a:ext cx="1645007" cy="896113"/>
          </a:xfrm>
          <a:prstGeom prst="rect">
            <a:avLst/>
          </a:prstGeom>
          <a:ln w="12700"/>
        </p:spPr>
        <p:txBody>
          <a:bodyPr wrap="none" lIns="50800" tIns="50800" rIns="50800" bIns="50800" anchor="ctr">
            <a:spAutoFit/>
          </a:bodyPr>
          <a:lstStyle>
            <a:lvl1pPr algn="ctr">
              <a:lnSpc>
                <a:spcPts val="6500"/>
              </a:lnSpc>
              <a:spcBef>
                <a:spcPts val="5400"/>
              </a:spcBef>
              <a:defRPr sz="4800" spc="-96">
                <a:solidFill>
                  <a:srgbClr val="FEFEFF"/>
                </a:solidFill>
                <a:latin typeface="Graphik Medium"/>
                <a:ea typeface="Graphik Medium"/>
                <a:cs typeface="Graphik Medium"/>
                <a:sym typeface="Graphik Medium"/>
              </a:defRPr>
            </a:lvl1pPr>
          </a:lstStyle>
          <a:p>
            <a:r>
              <a:t>5 Min</a:t>
            </a:r>
          </a:p>
        </p:txBody>
      </p:sp>
      <p:grpSp>
        <p:nvGrpSpPr>
          <p:cNvPr id="1605" name="Gruppieren"/>
          <p:cNvGrpSpPr/>
          <p:nvPr/>
        </p:nvGrpSpPr>
        <p:grpSpPr>
          <a:xfrm>
            <a:off x="-4723333" y="10659419"/>
            <a:ext cx="8714907" cy="8721582"/>
            <a:chOff x="0" y="0"/>
            <a:chExt cx="8714906" cy="8721581"/>
          </a:xfrm>
        </p:grpSpPr>
        <p:sp>
          <p:nvSpPr>
            <p:cNvPr id="1557" name="Quadrat"/>
            <p:cNvSpPr/>
            <p:nvPr/>
          </p:nvSpPr>
          <p:spPr>
            <a:xfrm rot="18900000">
              <a:off x="2768730" y="2123274"/>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58" name="Quadrat"/>
            <p:cNvSpPr/>
            <p:nvPr/>
          </p:nvSpPr>
          <p:spPr>
            <a:xfrm rot="18900000">
              <a:off x="3414186" y="1477819"/>
              <a:ext cx="484857" cy="484857"/>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59" name="Quadrat"/>
            <p:cNvSpPr/>
            <p:nvPr/>
          </p:nvSpPr>
          <p:spPr>
            <a:xfrm rot="18900000">
              <a:off x="4146131" y="745873"/>
              <a:ext cx="484858" cy="484857"/>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60" name="Quadrat"/>
            <p:cNvSpPr/>
            <p:nvPr/>
          </p:nvSpPr>
          <p:spPr>
            <a:xfrm rot="18900000">
              <a:off x="4791587" y="100417"/>
              <a:ext cx="484858" cy="484857"/>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61" name="Quadrat"/>
            <p:cNvSpPr/>
            <p:nvPr/>
          </p:nvSpPr>
          <p:spPr>
            <a:xfrm rot="18900000">
              <a:off x="100417" y="4791588"/>
              <a:ext cx="484857" cy="484857"/>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62" name="Quadrat"/>
            <p:cNvSpPr/>
            <p:nvPr/>
          </p:nvSpPr>
          <p:spPr>
            <a:xfrm rot="18900000">
              <a:off x="745872" y="4146132"/>
              <a:ext cx="484858" cy="484857"/>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63" name="Quadrat"/>
            <p:cNvSpPr/>
            <p:nvPr/>
          </p:nvSpPr>
          <p:spPr>
            <a:xfrm rot="18900000">
              <a:off x="1477818" y="3414186"/>
              <a:ext cx="484858" cy="484857"/>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64" name="Quadrat"/>
            <p:cNvSpPr/>
            <p:nvPr/>
          </p:nvSpPr>
          <p:spPr>
            <a:xfrm rot="18900000">
              <a:off x="2123273" y="2768730"/>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65" name="Quadrat"/>
            <p:cNvSpPr/>
            <p:nvPr/>
          </p:nvSpPr>
          <p:spPr>
            <a:xfrm rot="18900000">
              <a:off x="3443815" y="2805034"/>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66" name="Quadrat"/>
            <p:cNvSpPr/>
            <p:nvPr/>
          </p:nvSpPr>
          <p:spPr>
            <a:xfrm rot="18900000">
              <a:off x="4089270" y="2159579"/>
              <a:ext cx="484858" cy="484857"/>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67" name="Quadrat"/>
            <p:cNvSpPr/>
            <p:nvPr/>
          </p:nvSpPr>
          <p:spPr>
            <a:xfrm rot="18900000">
              <a:off x="4821216" y="1427633"/>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68" name="Quadrat"/>
            <p:cNvSpPr/>
            <p:nvPr/>
          </p:nvSpPr>
          <p:spPr>
            <a:xfrm rot="18900000">
              <a:off x="5466671" y="782177"/>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69" name="Quadrat"/>
            <p:cNvSpPr/>
            <p:nvPr/>
          </p:nvSpPr>
          <p:spPr>
            <a:xfrm rot="18900000">
              <a:off x="775502" y="5473348"/>
              <a:ext cx="484857" cy="484857"/>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70" name="Quadrat"/>
            <p:cNvSpPr/>
            <p:nvPr/>
          </p:nvSpPr>
          <p:spPr>
            <a:xfrm rot="18900000">
              <a:off x="1420957" y="4827892"/>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71" name="Quadrat"/>
            <p:cNvSpPr/>
            <p:nvPr/>
          </p:nvSpPr>
          <p:spPr>
            <a:xfrm rot="18900000">
              <a:off x="2152903" y="4095946"/>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72" name="Quadrat"/>
            <p:cNvSpPr/>
            <p:nvPr/>
          </p:nvSpPr>
          <p:spPr>
            <a:xfrm rot="18900000">
              <a:off x="2798358" y="3450490"/>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73" name="Quadrat"/>
            <p:cNvSpPr/>
            <p:nvPr/>
          </p:nvSpPr>
          <p:spPr>
            <a:xfrm rot="18900000">
              <a:off x="4084728" y="3439273"/>
              <a:ext cx="484858" cy="484857"/>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74" name="Quadrat"/>
            <p:cNvSpPr/>
            <p:nvPr/>
          </p:nvSpPr>
          <p:spPr>
            <a:xfrm rot="18900000">
              <a:off x="4730184" y="2793817"/>
              <a:ext cx="484857" cy="484857"/>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75" name="Quadrat"/>
            <p:cNvSpPr/>
            <p:nvPr/>
          </p:nvSpPr>
          <p:spPr>
            <a:xfrm rot="18900000">
              <a:off x="5462129" y="2061871"/>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76" name="Quadrat"/>
            <p:cNvSpPr/>
            <p:nvPr/>
          </p:nvSpPr>
          <p:spPr>
            <a:xfrm rot="18900000">
              <a:off x="6107585" y="1416415"/>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77" name="Quadrat"/>
            <p:cNvSpPr/>
            <p:nvPr/>
          </p:nvSpPr>
          <p:spPr>
            <a:xfrm rot="18900000">
              <a:off x="1416415" y="6107585"/>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78" name="Quadrat"/>
            <p:cNvSpPr/>
            <p:nvPr/>
          </p:nvSpPr>
          <p:spPr>
            <a:xfrm rot="18900000">
              <a:off x="2061870" y="5462130"/>
              <a:ext cx="484858" cy="484857"/>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79" name="Quadrat"/>
            <p:cNvSpPr/>
            <p:nvPr/>
          </p:nvSpPr>
          <p:spPr>
            <a:xfrm rot="18900000">
              <a:off x="2793816" y="4730184"/>
              <a:ext cx="484858" cy="484857"/>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80" name="Quadrat"/>
            <p:cNvSpPr/>
            <p:nvPr/>
          </p:nvSpPr>
          <p:spPr>
            <a:xfrm rot="18900000">
              <a:off x="3439272" y="4084728"/>
              <a:ext cx="484857"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81" name="Quadrat"/>
            <p:cNvSpPr/>
            <p:nvPr/>
          </p:nvSpPr>
          <p:spPr>
            <a:xfrm rot="18900000">
              <a:off x="4759813" y="4121032"/>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82" name="Quadrat"/>
            <p:cNvSpPr/>
            <p:nvPr/>
          </p:nvSpPr>
          <p:spPr>
            <a:xfrm rot="18900000">
              <a:off x="5405268" y="3475577"/>
              <a:ext cx="484858" cy="484857"/>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83" name="Quadrat"/>
            <p:cNvSpPr/>
            <p:nvPr/>
          </p:nvSpPr>
          <p:spPr>
            <a:xfrm rot="18900000">
              <a:off x="6137214" y="2743631"/>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84" name="Quadrat"/>
            <p:cNvSpPr/>
            <p:nvPr/>
          </p:nvSpPr>
          <p:spPr>
            <a:xfrm rot="18900000">
              <a:off x="6782669" y="2098176"/>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85" name="Quadrat"/>
            <p:cNvSpPr/>
            <p:nvPr/>
          </p:nvSpPr>
          <p:spPr>
            <a:xfrm rot="18900000">
              <a:off x="2091500" y="6789346"/>
              <a:ext cx="484857"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86" name="Quadrat"/>
            <p:cNvSpPr/>
            <p:nvPr/>
          </p:nvSpPr>
          <p:spPr>
            <a:xfrm rot="18900000">
              <a:off x="2736955" y="6143890"/>
              <a:ext cx="484858" cy="484857"/>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87" name="Quadrat"/>
            <p:cNvSpPr/>
            <p:nvPr/>
          </p:nvSpPr>
          <p:spPr>
            <a:xfrm rot="18900000">
              <a:off x="3468901" y="5411945"/>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88" name="Quadrat"/>
            <p:cNvSpPr/>
            <p:nvPr/>
          </p:nvSpPr>
          <p:spPr>
            <a:xfrm rot="18900000">
              <a:off x="4114357" y="4766488"/>
              <a:ext cx="484857"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89" name="Quadrat"/>
            <p:cNvSpPr/>
            <p:nvPr/>
          </p:nvSpPr>
          <p:spPr>
            <a:xfrm rot="18900000">
              <a:off x="5431690" y="4786234"/>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90" name="Quadrat"/>
            <p:cNvSpPr/>
            <p:nvPr/>
          </p:nvSpPr>
          <p:spPr>
            <a:xfrm rot="18900000">
              <a:off x="6077146" y="4140779"/>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91" name="Quadrat"/>
            <p:cNvSpPr/>
            <p:nvPr/>
          </p:nvSpPr>
          <p:spPr>
            <a:xfrm rot="18900000">
              <a:off x="6809092" y="3408834"/>
              <a:ext cx="484857"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92" name="Quadrat"/>
            <p:cNvSpPr/>
            <p:nvPr/>
          </p:nvSpPr>
          <p:spPr>
            <a:xfrm rot="18900000">
              <a:off x="7454548" y="2763378"/>
              <a:ext cx="484857"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93" name="Quadrat"/>
            <p:cNvSpPr/>
            <p:nvPr/>
          </p:nvSpPr>
          <p:spPr>
            <a:xfrm rot="18900000">
              <a:off x="2763377" y="7454548"/>
              <a:ext cx="484858" cy="484857"/>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94" name="Quadrat"/>
            <p:cNvSpPr/>
            <p:nvPr/>
          </p:nvSpPr>
          <p:spPr>
            <a:xfrm rot="18900000">
              <a:off x="3408833" y="6809092"/>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95" name="Quadrat"/>
            <p:cNvSpPr/>
            <p:nvPr/>
          </p:nvSpPr>
          <p:spPr>
            <a:xfrm rot="18900000">
              <a:off x="4140779" y="6077146"/>
              <a:ext cx="484857"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96" name="Quadrat"/>
            <p:cNvSpPr/>
            <p:nvPr/>
          </p:nvSpPr>
          <p:spPr>
            <a:xfrm rot="18900000">
              <a:off x="4786234" y="5431691"/>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97" name="Quadrat"/>
            <p:cNvSpPr/>
            <p:nvPr/>
          </p:nvSpPr>
          <p:spPr>
            <a:xfrm rot="18900000">
              <a:off x="6106776" y="5467994"/>
              <a:ext cx="484857"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98" name="Quadrat"/>
            <p:cNvSpPr/>
            <p:nvPr/>
          </p:nvSpPr>
          <p:spPr>
            <a:xfrm rot="18900000">
              <a:off x="6752231" y="4822539"/>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599" name="Quadrat"/>
            <p:cNvSpPr/>
            <p:nvPr/>
          </p:nvSpPr>
          <p:spPr>
            <a:xfrm rot="18900000">
              <a:off x="7484177" y="4090594"/>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600" name="Quadrat"/>
            <p:cNvSpPr/>
            <p:nvPr/>
          </p:nvSpPr>
          <p:spPr>
            <a:xfrm rot="18900000">
              <a:off x="8129632" y="3445139"/>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601" name="Quadrat"/>
            <p:cNvSpPr/>
            <p:nvPr/>
          </p:nvSpPr>
          <p:spPr>
            <a:xfrm rot="18900000">
              <a:off x="3438462" y="8136308"/>
              <a:ext cx="484858" cy="484857"/>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602" name="Quadrat"/>
            <p:cNvSpPr/>
            <p:nvPr/>
          </p:nvSpPr>
          <p:spPr>
            <a:xfrm rot="18900000">
              <a:off x="4083918" y="7490852"/>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603" name="Quadrat"/>
            <p:cNvSpPr/>
            <p:nvPr/>
          </p:nvSpPr>
          <p:spPr>
            <a:xfrm rot="18900000">
              <a:off x="4815864" y="6758906"/>
              <a:ext cx="484857"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1604" name="Quadrat"/>
            <p:cNvSpPr/>
            <p:nvPr/>
          </p:nvSpPr>
          <p:spPr>
            <a:xfrm rot="18900000">
              <a:off x="5461319" y="6113451"/>
              <a:ext cx="484858" cy="484858"/>
            </a:xfrm>
            <a:prstGeom prst="rect">
              <a:avLst/>
            </a:prstGeom>
            <a:solidFill>
              <a:srgbClr val="33416B">
                <a:alpha val="24609"/>
              </a:srgbClr>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gr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Danke">
    <p:bg>
      <p:bgPr>
        <a:solidFill>
          <a:srgbClr val="5E5E5E"/>
        </a:solidFill>
        <a:effectLst/>
      </p:bgPr>
    </p:bg>
    <p:spTree>
      <p:nvGrpSpPr>
        <p:cNvPr id="1" name=""/>
        <p:cNvGrpSpPr/>
        <p:nvPr/>
      </p:nvGrpSpPr>
      <p:grpSpPr>
        <a:xfrm>
          <a:off x="0" y="0"/>
          <a:ext cx="0" cy="0"/>
          <a:chOff x="0" y="0"/>
          <a:chExt cx="0" cy="0"/>
        </a:xfrm>
      </p:grpSpPr>
      <p:sp>
        <p:nvSpPr>
          <p:cNvPr id="1612" name="Bild"/>
          <p:cNvSpPr>
            <a:spLocks noGrp="1"/>
          </p:cNvSpPr>
          <p:nvPr>
            <p:ph type="pic" sz="quarter" idx="21"/>
          </p:nvPr>
        </p:nvSpPr>
        <p:spPr>
          <a:xfrm>
            <a:off x="9525" y="-1221718"/>
            <a:ext cx="24384000" cy="690651"/>
          </a:xfrm>
          <a:prstGeom prst="rect">
            <a:avLst/>
          </a:prstGeom>
          <a:ln w="12700"/>
        </p:spPr>
        <p:txBody>
          <a:bodyPr lIns="91439" tIns="45719" rIns="91439" bIns="45719"/>
          <a:lstStyle/>
          <a:p>
            <a:endParaRPr/>
          </a:p>
        </p:txBody>
      </p:sp>
      <p:grpSp>
        <p:nvGrpSpPr>
          <p:cNvPr id="1727" name="Gruppieren"/>
          <p:cNvGrpSpPr/>
          <p:nvPr/>
        </p:nvGrpSpPr>
        <p:grpSpPr>
          <a:xfrm>
            <a:off x="18288012" y="2151148"/>
            <a:ext cx="12316256" cy="9413704"/>
            <a:chOff x="0" y="0"/>
            <a:chExt cx="12316254" cy="9413703"/>
          </a:xfrm>
        </p:grpSpPr>
        <p:sp>
          <p:nvSpPr>
            <p:cNvPr id="1613" name="Kreis"/>
            <p:cNvSpPr/>
            <p:nvPr/>
          </p:nvSpPr>
          <p:spPr>
            <a:xfrm rot="10800000">
              <a:off x="5382110" y="4460123"/>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14" name="Kreis"/>
            <p:cNvSpPr/>
            <p:nvPr/>
          </p:nvSpPr>
          <p:spPr>
            <a:xfrm rot="10800000">
              <a:off x="4305687" y="4460123"/>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15" name="Kreis"/>
            <p:cNvSpPr/>
            <p:nvPr/>
          </p:nvSpPr>
          <p:spPr>
            <a:xfrm rot="10800000">
              <a:off x="3229264" y="4460123"/>
              <a:ext cx="475618"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16" name="Kreis"/>
            <p:cNvSpPr/>
            <p:nvPr/>
          </p:nvSpPr>
          <p:spPr>
            <a:xfrm rot="10800000">
              <a:off x="2152843" y="4460123"/>
              <a:ext cx="475618"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17" name="Kreis"/>
            <p:cNvSpPr/>
            <p:nvPr/>
          </p:nvSpPr>
          <p:spPr>
            <a:xfrm rot="10800000">
              <a:off x="1076422" y="4460123"/>
              <a:ext cx="475618"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18" name="Kreis"/>
            <p:cNvSpPr/>
            <p:nvPr/>
          </p:nvSpPr>
          <p:spPr>
            <a:xfrm rot="10800000">
              <a:off x="0" y="4460123"/>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19" name="Kreis"/>
            <p:cNvSpPr/>
            <p:nvPr/>
          </p:nvSpPr>
          <p:spPr>
            <a:xfrm rot="10800000">
              <a:off x="11840638" y="4460123"/>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20" name="Kreis"/>
            <p:cNvSpPr/>
            <p:nvPr/>
          </p:nvSpPr>
          <p:spPr>
            <a:xfrm rot="10800000">
              <a:off x="10764217" y="4460123"/>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21" name="Kreis"/>
            <p:cNvSpPr/>
            <p:nvPr/>
          </p:nvSpPr>
          <p:spPr>
            <a:xfrm rot="10800000">
              <a:off x="9687796" y="4460123"/>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22" name="Kreis"/>
            <p:cNvSpPr/>
            <p:nvPr/>
          </p:nvSpPr>
          <p:spPr>
            <a:xfrm rot="10800000">
              <a:off x="8611375" y="4460123"/>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23" name="Kreis"/>
            <p:cNvSpPr/>
            <p:nvPr/>
          </p:nvSpPr>
          <p:spPr>
            <a:xfrm rot="10800000">
              <a:off x="7534952" y="4460123"/>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24" name="Kreis"/>
            <p:cNvSpPr/>
            <p:nvPr/>
          </p:nvSpPr>
          <p:spPr>
            <a:xfrm rot="10800000">
              <a:off x="6458529" y="4460123"/>
              <a:ext cx="475618"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25" name="Kreis"/>
            <p:cNvSpPr/>
            <p:nvPr/>
          </p:nvSpPr>
          <p:spPr>
            <a:xfrm rot="10800000">
              <a:off x="4846894" y="3568099"/>
              <a:ext cx="475618"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26" name="Kreis"/>
            <p:cNvSpPr/>
            <p:nvPr/>
          </p:nvSpPr>
          <p:spPr>
            <a:xfrm rot="10800000">
              <a:off x="3770472" y="3568099"/>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27" name="Kreis"/>
            <p:cNvSpPr/>
            <p:nvPr/>
          </p:nvSpPr>
          <p:spPr>
            <a:xfrm rot="10800000">
              <a:off x="2694051" y="3568099"/>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28" name="Kreis"/>
            <p:cNvSpPr/>
            <p:nvPr/>
          </p:nvSpPr>
          <p:spPr>
            <a:xfrm rot="10800000">
              <a:off x="1617629" y="3568099"/>
              <a:ext cx="475618"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29" name="Kreis"/>
            <p:cNvSpPr/>
            <p:nvPr/>
          </p:nvSpPr>
          <p:spPr>
            <a:xfrm rot="10800000">
              <a:off x="541205" y="3568099"/>
              <a:ext cx="475618"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30" name="Kreis"/>
            <p:cNvSpPr/>
            <p:nvPr/>
          </p:nvSpPr>
          <p:spPr>
            <a:xfrm rot="10800000">
              <a:off x="11305424" y="3568099"/>
              <a:ext cx="475618"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31" name="Kreis"/>
            <p:cNvSpPr/>
            <p:nvPr/>
          </p:nvSpPr>
          <p:spPr>
            <a:xfrm rot="10800000">
              <a:off x="10229000" y="3568099"/>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32" name="Kreis"/>
            <p:cNvSpPr/>
            <p:nvPr/>
          </p:nvSpPr>
          <p:spPr>
            <a:xfrm rot="10800000">
              <a:off x="9152582" y="3568099"/>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33" name="Kreis"/>
            <p:cNvSpPr/>
            <p:nvPr/>
          </p:nvSpPr>
          <p:spPr>
            <a:xfrm rot="10800000">
              <a:off x="8076158" y="3568099"/>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34" name="Kreis"/>
            <p:cNvSpPr/>
            <p:nvPr/>
          </p:nvSpPr>
          <p:spPr>
            <a:xfrm rot="10800000">
              <a:off x="6999738" y="3568099"/>
              <a:ext cx="475618"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35" name="Kreis"/>
            <p:cNvSpPr/>
            <p:nvPr/>
          </p:nvSpPr>
          <p:spPr>
            <a:xfrm rot="10800000">
              <a:off x="5923315" y="3568099"/>
              <a:ext cx="475618"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36" name="Kreis"/>
            <p:cNvSpPr/>
            <p:nvPr/>
          </p:nvSpPr>
          <p:spPr>
            <a:xfrm rot="10800000">
              <a:off x="5382110" y="2676074"/>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37" name="Kreis"/>
            <p:cNvSpPr/>
            <p:nvPr/>
          </p:nvSpPr>
          <p:spPr>
            <a:xfrm rot="10800000">
              <a:off x="4305687" y="2676074"/>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38" name="Kreis"/>
            <p:cNvSpPr/>
            <p:nvPr/>
          </p:nvSpPr>
          <p:spPr>
            <a:xfrm rot="10800000">
              <a:off x="3229264" y="2676074"/>
              <a:ext cx="475618"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39" name="Kreis"/>
            <p:cNvSpPr/>
            <p:nvPr/>
          </p:nvSpPr>
          <p:spPr>
            <a:xfrm rot="10800000">
              <a:off x="2152843" y="2676074"/>
              <a:ext cx="475618"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40" name="Kreis"/>
            <p:cNvSpPr/>
            <p:nvPr/>
          </p:nvSpPr>
          <p:spPr>
            <a:xfrm rot="10800000">
              <a:off x="1076422" y="2676074"/>
              <a:ext cx="475618"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41" name="Kreis"/>
            <p:cNvSpPr/>
            <p:nvPr/>
          </p:nvSpPr>
          <p:spPr>
            <a:xfrm rot="10800000">
              <a:off x="11840638" y="2676074"/>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42" name="Kreis"/>
            <p:cNvSpPr/>
            <p:nvPr/>
          </p:nvSpPr>
          <p:spPr>
            <a:xfrm rot="10800000">
              <a:off x="10764217" y="2676074"/>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43" name="Kreis"/>
            <p:cNvSpPr/>
            <p:nvPr/>
          </p:nvSpPr>
          <p:spPr>
            <a:xfrm rot="10800000">
              <a:off x="9687796" y="2676074"/>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44" name="Kreis"/>
            <p:cNvSpPr/>
            <p:nvPr/>
          </p:nvSpPr>
          <p:spPr>
            <a:xfrm rot="10800000">
              <a:off x="8611375" y="2676074"/>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45" name="Kreis"/>
            <p:cNvSpPr/>
            <p:nvPr/>
          </p:nvSpPr>
          <p:spPr>
            <a:xfrm rot="10800000">
              <a:off x="7534952" y="2676074"/>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46" name="Kreis"/>
            <p:cNvSpPr/>
            <p:nvPr/>
          </p:nvSpPr>
          <p:spPr>
            <a:xfrm rot="10800000">
              <a:off x="6458529" y="2676074"/>
              <a:ext cx="475618"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47" name="Kreis"/>
            <p:cNvSpPr/>
            <p:nvPr/>
          </p:nvSpPr>
          <p:spPr>
            <a:xfrm rot="10800000">
              <a:off x="4846894" y="1784050"/>
              <a:ext cx="475618"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48" name="Kreis"/>
            <p:cNvSpPr/>
            <p:nvPr/>
          </p:nvSpPr>
          <p:spPr>
            <a:xfrm rot="10800000">
              <a:off x="3770472" y="1784050"/>
              <a:ext cx="475617"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49" name="Kreis"/>
            <p:cNvSpPr/>
            <p:nvPr/>
          </p:nvSpPr>
          <p:spPr>
            <a:xfrm rot="10800000">
              <a:off x="2694051" y="1784050"/>
              <a:ext cx="475617"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50" name="Kreis"/>
            <p:cNvSpPr/>
            <p:nvPr/>
          </p:nvSpPr>
          <p:spPr>
            <a:xfrm rot="10800000">
              <a:off x="1617629" y="1784050"/>
              <a:ext cx="475618"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51" name="Kreis"/>
            <p:cNvSpPr/>
            <p:nvPr/>
          </p:nvSpPr>
          <p:spPr>
            <a:xfrm rot="10800000">
              <a:off x="11305424" y="1784050"/>
              <a:ext cx="475618"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52" name="Kreis"/>
            <p:cNvSpPr/>
            <p:nvPr/>
          </p:nvSpPr>
          <p:spPr>
            <a:xfrm rot="10800000">
              <a:off x="10229000" y="1784050"/>
              <a:ext cx="475617"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53" name="Kreis"/>
            <p:cNvSpPr/>
            <p:nvPr/>
          </p:nvSpPr>
          <p:spPr>
            <a:xfrm rot="10800000">
              <a:off x="9152582" y="1784050"/>
              <a:ext cx="475617"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54" name="Kreis"/>
            <p:cNvSpPr/>
            <p:nvPr/>
          </p:nvSpPr>
          <p:spPr>
            <a:xfrm rot="10800000">
              <a:off x="8076158" y="1784050"/>
              <a:ext cx="475617"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55" name="Kreis"/>
            <p:cNvSpPr/>
            <p:nvPr/>
          </p:nvSpPr>
          <p:spPr>
            <a:xfrm rot="10800000">
              <a:off x="6999738" y="1784050"/>
              <a:ext cx="475618"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56" name="Kreis"/>
            <p:cNvSpPr/>
            <p:nvPr/>
          </p:nvSpPr>
          <p:spPr>
            <a:xfrm rot="10800000">
              <a:off x="5923315" y="1784050"/>
              <a:ext cx="475618"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57" name="Kreis"/>
            <p:cNvSpPr/>
            <p:nvPr/>
          </p:nvSpPr>
          <p:spPr>
            <a:xfrm rot="10800000">
              <a:off x="5382110" y="8028221"/>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58" name="Kreis"/>
            <p:cNvSpPr/>
            <p:nvPr/>
          </p:nvSpPr>
          <p:spPr>
            <a:xfrm rot="10800000">
              <a:off x="4305687" y="8028221"/>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59" name="Kreis"/>
            <p:cNvSpPr/>
            <p:nvPr/>
          </p:nvSpPr>
          <p:spPr>
            <a:xfrm rot="10800000">
              <a:off x="3229264" y="8028221"/>
              <a:ext cx="475618"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60" name="Kreis"/>
            <p:cNvSpPr/>
            <p:nvPr/>
          </p:nvSpPr>
          <p:spPr>
            <a:xfrm rot="10800000">
              <a:off x="2152843" y="8028221"/>
              <a:ext cx="475618"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61" name="Kreis"/>
            <p:cNvSpPr/>
            <p:nvPr/>
          </p:nvSpPr>
          <p:spPr>
            <a:xfrm rot="10800000">
              <a:off x="11840638" y="8028221"/>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62" name="Kreis"/>
            <p:cNvSpPr/>
            <p:nvPr/>
          </p:nvSpPr>
          <p:spPr>
            <a:xfrm rot="10800000">
              <a:off x="10764217" y="8028221"/>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63" name="Kreis"/>
            <p:cNvSpPr/>
            <p:nvPr/>
          </p:nvSpPr>
          <p:spPr>
            <a:xfrm rot="10800000">
              <a:off x="9687796" y="8028221"/>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64" name="Kreis"/>
            <p:cNvSpPr/>
            <p:nvPr/>
          </p:nvSpPr>
          <p:spPr>
            <a:xfrm rot="10800000">
              <a:off x="8611375" y="8028221"/>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65" name="Kreis"/>
            <p:cNvSpPr/>
            <p:nvPr/>
          </p:nvSpPr>
          <p:spPr>
            <a:xfrm rot="10800000">
              <a:off x="7534952" y="8028221"/>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66" name="Kreis"/>
            <p:cNvSpPr/>
            <p:nvPr/>
          </p:nvSpPr>
          <p:spPr>
            <a:xfrm rot="10800000">
              <a:off x="6458529" y="8028221"/>
              <a:ext cx="475618"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67" name="Kreis"/>
            <p:cNvSpPr/>
            <p:nvPr/>
          </p:nvSpPr>
          <p:spPr>
            <a:xfrm rot="10800000">
              <a:off x="4846894" y="7136197"/>
              <a:ext cx="475618"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68" name="Kreis"/>
            <p:cNvSpPr/>
            <p:nvPr/>
          </p:nvSpPr>
          <p:spPr>
            <a:xfrm rot="10800000">
              <a:off x="3770472" y="7136197"/>
              <a:ext cx="475617"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69" name="Kreis"/>
            <p:cNvSpPr/>
            <p:nvPr/>
          </p:nvSpPr>
          <p:spPr>
            <a:xfrm rot="10800000">
              <a:off x="2694051" y="7136197"/>
              <a:ext cx="475617"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70" name="Kreis"/>
            <p:cNvSpPr/>
            <p:nvPr/>
          </p:nvSpPr>
          <p:spPr>
            <a:xfrm rot="10800000">
              <a:off x="1617629" y="7136197"/>
              <a:ext cx="475618"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71" name="Kreis"/>
            <p:cNvSpPr/>
            <p:nvPr/>
          </p:nvSpPr>
          <p:spPr>
            <a:xfrm rot="10800000">
              <a:off x="11305424" y="7136197"/>
              <a:ext cx="475618"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72" name="Kreis"/>
            <p:cNvSpPr/>
            <p:nvPr/>
          </p:nvSpPr>
          <p:spPr>
            <a:xfrm rot="10800000">
              <a:off x="10229000" y="7136197"/>
              <a:ext cx="475617"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73" name="Kreis"/>
            <p:cNvSpPr/>
            <p:nvPr/>
          </p:nvSpPr>
          <p:spPr>
            <a:xfrm rot="10800000">
              <a:off x="9152582" y="7136197"/>
              <a:ext cx="475617"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74" name="Kreis"/>
            <p:cNvSpPr/>
            <p:nvPr/>
          </p:nvSpPr>
          <p:spPr>
            <a:xfrm rot="10800000">
              <a:off x="8076158" y="7136197"/>
              <a:ext cx="475617"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75" name="Kreis"/>
            <p:cNvSpPr/>
            <p:nvPr/>
          </p:nvSpPr>
          <p:spPr>
            <a:xfrm rot="10800000">
              <a:off x="6999738" y="7136197"/>
              <a:ext cx="475618"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76" name="Kreis"/>
            <p:cNvSpPr/>
            <p:nvPr/>
          </p:nvSpPr>
          <p:spPr>
            <a:xfrm rot="10800000">
              <a:off x="5923315" y="7136197"/>
              <a:ext cx="475618"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77" name="Kreis"/>
            <p:cNvSpPr/>
            <p:nvPr/>
          </p:nvSpPr>
          <p:spPr>
            <a:xfrm rot="10800000">
              <a:off x="5382110" y="6244173"/>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78" name="Kreis"/>
            <p:cNvSpPr/>
            <p:nvPr/>
          </p:nvSpPr>
          <p:spPr>
            <a:xfrm rot="10800000">
              <a:off x="4305687" y="6244173"/>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79" name="Kreis"/>
            <p:cNvSpPr/>
            <p:nvPr/>
          </p:nvSpPr>
          <p:spPr>
            <a:xfrm rot="10800000">
              <a:off x="3229264" y="6244173"/>
              <a:ext cx="475618"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80" name="Kreis"/>
            <p:cNvSpPr/>
            <p:nvPr/>
          </p:nvSpPr>
          <p:spPr>
            <a:xfrm rot="10800000">
              <a:off x="2152843" y="6244173"/>
              <a:ext cx="475618"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81" name="Kreis"/>
            <p:cNvSpPr/>
            <p:nvPr/>
          </p:nvSpPr>
          <p:spPr>
            <a:xfrm rot="10800000">
              <a:off x="1076422" y="6244173"/>
              <a:ext cx="475618"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82" name="Kreis"/>
            <p:cNvSpPr/>
            <p:nvPr/>
          </p:nvSpPr>
          <p:spPr>
            <a:xfrm rot="10800000">
              <a:off x="11840638" y="6244173"/>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83" name="Kreis"/>
            <p:cNvSpPr/>
            <p:nvPr/>
          </p:nvSpPr>
          <p:spPr>
            <a:xfrm rot="10800000">
              <a:off x="10764217" y="6244173"/>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84" name="Kreis"/>
            <p:cNvSpPr/>
            <p:nvPr/>
          </p:nvSpPr>
          <p:spPr>
            <a:xfrm rot="10800000">
              <a:off x="9687796" y="6244173"/>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85" name="Kreis"/>
            <p:cNvSpPr/>
            <p:nvPr/>
          </p:nvSpPr>
          <p:spPr>
            <a:xfrm rot="10800000">
              <a:off x="8611375" y="6244173"/>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86" name="Kreis"/>
            <p:cNvSpPr/>
            <p:nvPr/>
          </p:nvSpPr>
          <p:spPr>
            <a:xfrm rot="10800000">
              <a:off x="7534952" y="6244173"/>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87" name="Kreis"/>
            <p:cNvSpPr/>
            <p:nvPr/>
          </p:nvSpPr>
          <p:spPr>
            <a:xfrm rot="10800000">
              <a:off x="6458529" y="6244173"/>
              <a:ext cx="475618"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88" name="Kreis"/>
            <p:cNvSpPr/>
            <p:nvPr/>
          </p:nvSpPr>
          <p:spPr>
            <a:xfrm rot="10800000">
              <a:off x="4846894" y="5352149"/>
              <a:ext cx="475618"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89" name="Kreis"/>
            <p:cNvSpPr/>
            <p:nvPr/>
          </p:nvSpPr>
          <p:spPr>
            <a:xfrm rot="10800000">
              <a:off x="3770472" y="5352149"/>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90" name="Kreis"/>
            <p:cNvSpPr/>
            <p:nvPr/>
          </p:nvSpPr>
          <p:spPr>
            <a:xfrm rot="10800000">
              <a:off x="2694051" y="5352149"/>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91" name="Kreis"/>
            <p:cNvSpPr/>
            <p:nvPr/>
          </p:nvSpPr>
          <p:spPr>
            <a:xfrm rot="10800000">
              <a:off x="1617629" y="5352149"/>
              <a:ext cx="475618"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92" name="Kreis"/>
            <p:cNvSpPr/>
            <p:nvPr/>
          </p:nvSpPr>
          <p:spPr>
            <a:xfrm rot="10800000">
              <a:off x="541205" y="5352149"/>
              <a:ext cx="475618"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93" name="Kreis"/>
            <p:cNvSpPr/>
            <p:nvPr/>
          </p:nvSpPr>
          <p:spPr>
            <a:xfrm rot="10800000">
              <a:off x="11305424" y="5352149"/>
              <a:ext cx="475618"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94" name="Kreis"/>
            <p:cNvSpPr/>
            <p:nvPr/>
          </p:nvSpPr>
          <p:spPr>
            <a:xfrm rot="10800000">
              <a:off x="10229000" y="5352149"/>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95" name="Kreis"/>
            <p:cNvSpPr/>
            <p:nvPr/>
          </p:nvSpPr>
          <p:spPr>
            <a:xfrm rot="10800000">
              <a:off x="9152582" y="5352149"/>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96" name="Kreis"/>
            <p:cNvSpPr/>
            <p:nvPr/>
          </p:nvSpPr>
          <p:spPr>
            <a:xfrm rot="10800000">
              <a:off x="8076158" y="5352149"/>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97" name="Kreis"/>
            <p:cNvSpPr/>
            <p:nvPr/>
          </p:nvSpPr>
          <p:spPr>
            <a:xfrm rot="10800000">
              <a:off x="6999738" y="5352149"/>
              <a:ext cx="475618"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98" name="Kreis"/>
            <p:cNvSpPr/>
            <p:nvPr/>
          </p:nvSpPr>
          <p:spPr>
            <a:xfrm rot="10800000">
              <a:off x="5923315" y="5352149"/>
              <a:ext cx="475618"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699" name="Kreis"/>
            <p:cNvSpPr/>
            <p:nvPr/>
          </p:nvSpPr>
          <p:spPr>
            <a:xfrm rot="10800000">
              <a:off x="5382110" y="892025"/>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700" name="Kreis"/>
            <p:cNvSpPr/>
            <p:nvPr/>
          </p:nvSpPr>
          <p:spPr>
            <a:xfrm rot="10800000">
              <a:off x="4305687" y="892025"/>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701" name="Kreis"/>
            <p:cNvSpPr/>
            <p:nvPr/>
          </p:nvSpPr>
          <p:spPr>
            <a:xfrm rot="10800000">
              <a:off x="3229264" y="892025"/>
              <a:ext cx="475618"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702" name="Kreis"/>
            <p:cNvSpPr/>
            <p:nvPr/>
          </p:nvSpPr>
          <p:spPr>
            <a:xfrm rot="10800000">
              <a:off x="2152843" y="892025"/>
              <a:ext cx="475618"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703" name="Kreis"/>
            <p:cNvSpPr/>
            <p:nvPr/>
          </p:nvSpPr>
          <p:spPr>
            <a:xfrm rot="10800000">
              <a:off x="11840638" y="892025"/>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704" name="Kreis"/>
            <p:cNvSpPr/>
            <p:nvPr/>
          </p:nvSpPr>
          <p:spPr>
            <a:xfrm rot="10800000">
              <a:off x="10764217" y="892025"/>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705" name="Kreis"/>
            <p:cNvSpPr/>
            <p:nvPr/>
          </p:nvSpPr>
          <p:spPr>
            <a:xfrm rot="10800000">
              <a:off x="9687796" y="892025"/>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706" name="Kreis"/>
            <p:cNvSpPr/>
            <p:nvPr/>
          </p:nvSpPr>
          <p:spPr>
            <a:xfrm rot="10800000">
              <a:off x="8611375" y="892025"/>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707" name="Kreis"/>
            <p:cNvSpPr/>
            <p:nvPr/>
          </p:nvSpPr>
          <p:spPr>
            <a:xfrm rot="10800000">
              <a:off x="7534952" y="892025"/>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708" name="Kreis"/>
            <p:cNvSpPr/>
            <p:nvPr/>
          </p:nvSpPr>
          <p:spPr>
            <a:xfrm rot="10800000">
              <a:off x="6458529" y="892025"/>
              <a:ext cx="475618"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709" name="Kreis"/>
            <p:cNvSpPr/>
            <p:nvPr/>
          </p:nvSpPr>
          <p:spPr>
            <a:xfrm rot="10800000">
              <a:off x="4846894" y="-1"/>
              <a:ext cx="475618"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710" name="Kreis"/>
            <p:cNvSpPr/>
            <p:nvPr/>
          </p:nvSpPr>
          <p:spPr>
            <a:xfrm rot="10800000">
              <a:off x="3770472" y="-1"/>
              <a:ext cx="475617"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711" name="Kreis"/>
            <p:cNvSpPr/>
            <p:nvPr/>
          </p:nvSpPr>
          <p:spPr>
            <a:xfrm rot="10800000">
              <a:off x="2694051" y="-1"/>
              <a:ext cx="475617"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712" name="Kreis"/>
            <p:cNvSpPr/>
            <p:nvPr/>
          </p:nvSpPr>
          <p:spPr>
            <a:xfrm rot="10800000">
              <a:off x="11305424" y="-1"/>
              <a:ext cx="475618"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713" name="Kreis"/>
            <p:cNvSpPr/>
            <p:nvPr/>
          </p:nvSpPr>
          <p:spPr>
            <a:xfrm rot="10800000">
              <a:off x="10229000" y="-1"/>
              <a:ext cx="475617"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714" name="Kreis"/>
            <p:cNvSpPr/>
            <p:nvPr/>
          </p:nvSpPr>
          <p:spPr>
            <a:xfrm rot="10800000">
              <a:off x="9152582" y="-1"/>
              <a:ext cx="475617"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715" name="Kreis"/>
            <p:cNvSpPr/>
            <p:nvPr/>
          </p:nvSpPr>
          <p:spPr>
            <a:xfrm rot="10800000">
              <a:off x="8076158" y="-1"/>
              <a:ext cx="475617"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716" name="Kreis"/>
            <p:cNvSpPr/>
            <p:nvPr/>
          </p:nvSpPr>
          <p:spPr>
            <a:xfrm rot="10800000">
              <a:off x="6999738" y="-1"/>
              <a:ext cx="475618"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717" name="Kreis"/>
            <p:cNvSpPr/>
            <p:nvPr/>
          </p:nvSpPr>
          <p:spPr>
            <a:xfrm rot="10800000">
              <a:off x="5923315" y="-1"/>
              <a:ext cx="475618"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718" name="Kreis"/>
            <p:cNvSpPr/>
            <p:nvPr/>
          </p:nvSpPr>
          <p:spPr>
            <a:xfrm rot="10800000">
              <a:off x="4846894" y="8938086"/>
              <a:ext cx="475618"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719" name="Kreis"/>
            <p:cNvSpPr/>
            <p:nvPr/>
          </p:nvSpPr>
          <p:spPr>
            <a:xfrm rot="10800000">
              <a:off x="3770472" y="8938086"/>
              <a:ext cx="475617"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720" name="Kreis"/>
            <p:cNvSpPr/>
            <p:nvPr/>
          </p:nvSpPr>
          <p:spPr>
            <a:xfrm rot="10800000">
              <a:off x="2694051" y="8938086"/>
              <a:ext cx="475617"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721" name="Kreis"/>
            <p:cNvSpPr/>
            <p:nvPr/>
          </p:nvSpPr>
          <p:spPr>
            <a:xfrm rot="10800000">
              <a:off x="11305424" y="8938086"/>
              <a:ext cx="475618"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722" name="Kreis"/>
            <p:cNvSpPr/>
            <p:nvPr/>
          </p:nvSpPr>
          <p:spPr>
            <a:xfrm rot="10800000">
              <a:off x="10229000" y="8938086"/>
              <a:ext cx="475617"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723" name="Kreis"/>
            <p:cNvSpPr/>
            <p:nvPr/>
          </p:nvSpPr>
          <p:spPr>
            <a:xfrm rot="10800000">
              <a:off x="9152582" y="8938086"/>
              <a:ext cx="475617"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724" name="Kreis"/>
            <p:cNvSpPr/>
            <p:nvPr/>
          </p:nvSpPr>
          <p:spPr>
            <a:xfrm rot="10800000">
              <a:off x="8076158" y="8938086"/>
              <a:ext cx="475617"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725" name="Kreis"/>
            <p:cNvSpPr/>
            <p:nvPr/>
          </p:nvSpPr>
          <p:spPr>
            <a:xfrm rot="10800000">
              <a:off x="6999738" y="8938086"/>
              <a:ext cx="475618"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1726" name="Kreis"/>
            <p:cNvSpPr/>
            <p:nvPr/>
          </p:nvSpPr>
          <p:spPr>
            <a:xfrm rot="10800000">
              <a:off x="5923315" y="8938086"/>
              <a:ext cx="475618"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grpSp>
      <p:sp>
        <p:nvSpPr>
          <p:cNvPr id="1728" name="Natascha Annen…"/>
          <p:cNvSpPr/>
          <p:nvPr/>
        </p:nvSpPr>
        <p:spPr>
          <a:xfrm>
            <a:off x="1791072" y="4553541"/>
            <a:ext cx="7790905" cy="562280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lstStyle/>
          <a:p>
            <a:pPr algn="l" defTabSz="821530">
              <a:lnSpc>
                <a:spcPts val="4500"/>
              </a:lnSpc>
              <a:spcBef>
                <a:spcPts val="1800"/>
              </a:spcBef>
              <a:buClr>
                <a:srgbClr val="B5DAD2"/>
              </a:buClr>
              <a:defRPr sz="2600" spc="0">
                <a:solidFill>
                  <a:srgbClr val="FFFFFF"/>
                </a:solidFill>
                <a:latin typeface="+mn-lt"/>
                <a:ea typeface="+mn-ea"/>
                <a:cs typeface="+mn-cs"/>
                <a:sym typeface="Helvetica"/>
              </a:defRPr>
            </a:pPr>
            <a:r>
              <a:t>Natascha Annen</a:t>
            </a:r>
          </a:p>
          <a:p>
            <a:pPr algn="l" defTabSz="821530">
              <a:lnSpc>
                <a:spcPts val="4500"/>
              </a:lnSpc>
              <a:spcBef>
                <a:spcPts val="1800"/>
              </a:spcBef>
              <a:buClr>
                <a:srgbClr val="B5DAD2"/>
              </a:buClr>
              <a:defRPr sz="2600" spc="0">
                <a:solidFill>
                  <a:srgbClr val="FFFFFF"/>
                </a:solidFill>
                <a:latin typeface="+mn-lt"/>
                <a:ea typeface="+mn-ea"/>
                <a:cs typeface="+mn-cs"/>
                <a:sym typeface="Helvetica"/>
              </a:defRPr>
            </a:pPr>
            <a:r>
              <a:rPr b="1"/>
              <a:t>Gymnasium Osterbek</a:t>
            </a:r>
          </a:p>
          <a:p>
            <a:pPr algn="l" defTabSz="821530">
              <a:lnSpc>
                <a:spcPts val="4500"/>
              </a:lnSpc>
              <a:spcBef>
                <a:spcPts val="1800"/>
              </a:spcBef>
              <a:buClr>
                <a:srgbClr val="B5DAD2"/>
              </a:buClr>
              <a:defRPr sz="2600" spc="0">
                <a:solidFill>
                  <a:srgbClr val="FFFFFF"/>
                </a:solidFill>
                <a:latin typeface="+mn-lt"/>
                <a:ea typeface="+mn-ea"/>
                <a:cs typeface="+mn-cs"/>
                <a:sym typeface="Helvetica"/>
              </a:defRPr>
            </a:pPr>
            <a:r>
              <a:t>Turnierstieg 24</a:t>
            </a:r>
            <a:br/>
            <a:r>
              <a:t>22179 Hamburg</a:t>
            </a:r>
          </a:p>
          <a:p>
            <a:pPr algn="l" defTabSz="821530">
              <a:lnSpc>
                <a:spcPts val="4500"/>
              </a:lnSpc>
              <a:spcBef>
                <a:spcPts val="1800"/>
              </a:spcBef>
              <a:buClr>
                <a:srgbClr val="B5DAD2"/>
              </a:buClr>
              <a:defRPr sz="2600" spc="0">
                <a:solidFill>
                  <a:srgbClr val="FFFFFF"/>
                </a:solidFill>
                <a:latin typeface="+mn-lt"/>
                <a:ea typeface="+mn-ea"/>
                <a:cs typeface="+mn-cs"/>
                <a:sym typeface="Helvetica"/>
              </a:defRPr>
            </a:pPr>
            <a:r>
              <a:t>Tel.: (040) 4289354-0</a:t>
            </a:r>
            <a:br/>
            <a:r>
              <a:t>Fax: (040) 4289354-55</a:t>
            </a:r>
          </a:p>
          <a:p>
            <a:pPr algn="l" defTabSz="821530">
              <a:lnSpc>
                <a:spcPts val="4500"/>
              </a:lnSpc>
              <a:spcBef>
                <a:spcPts val="1800"/>
              </a:spcBef>
              <a:buClr>
                <a:srgbClr val="B5DAD2"/>
              </a:buClr>
              <a:defRPr sz="2600" spc="0">
                <a:solidFill>
                  <a:srgbClr val="EEC36B"/>
                </a:solidFill>
                <a:latin typeface="+mn-lt"/>
                <a:ea typeface="+mn-ea"/>
                <a:cs typeface="+mn-cs"/>
                <a:sym typeface="Helvetica"/>
              </a:defRPr>
            </a:pPr>
            <a:r>
              <a:rPr u="sng">
                <a:hlinkClick r:id="rId2"/>
              </a:rPr>
              <a:t>https://www.osterbek.de/</a:t>
            </a:r>
          </a:p>
          <a:p>
            <a:pPr lvl="1" indent="0" algn="l" defTabSz="821530">
              <a:lnSpc>
                <a:spcPts val="4500"/>
              </a:lnSpc>
              <a:spcBef>
                <a:spcPts val="1800"/>
              </a:spcBef>
              <a:buClr>
                <a:srgbClr val="B5DAD2"/>
              </a:buClr>
              <a:defRPr sz="2600" spc="0">
                <a:solidFill>
                  <a:srgbClr val="EEC36B"/>
                </a:solidFill>
                <a:latin typeface="+mn-lt"/>
                <a:ea typeface="+mn-ea"/>
                <a:cs typeface="+mn-cs"/>
                <a:sym typeface="Helvetica"/>
              </a:defRPr>
            </a:pPr>
            <a:r>
              <a:rPr u="sng">
                <a:hlinkClick r:id="rId3"/>
              </a:rPr>
              <a:t>gymnasium-osterbek@bsb.hamburg.de</a:t>
            </a:r>
          </a:p>
        </p:txBody>
      </p:sp>
      <p:sp>
        <p:nvSpPr>
          <p:cNvPr id="1729" name="Vielen Dank!"/>
          <p:cNvSpPr/>
          <p:nvPr/>
        </p:nvSpPr>
        <p:spPr>
          <a:xfrm>
            <a:off x="1833097" y="932259"/>
            <a:ext cx="21803709" cy="13716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5400"/>
              </a:lnSpc>
              <a:spcBef>
                <a:spcPts val="3600"/>
              </a:spcBef>
              <a:tabLst>
                <a:tab pos="342900" algn="l"/>
                <a:tab pos="698500" algn="l"/>
                <a:tab pos="1066800" algn="l"/>
                <a:tab pos="1409700" algn="l"/>
                <a:tab pos="1765300" algn="l"/>
                <a:tab pos="2133600" algn="l"/>
                <a:tab pos="2476500" algn="l"/>
                <a:tab pos="2832100" algn="l"/>
                <a:tab pos="3200400" algn="l"/>
                <a:tab pos="3543300" algn="l"/>
                <a:tab pos="3898900" algn="l"/>
                <a:tab pos="4267200" algn="l"/>
              </a:tabLst>
              <a:defRPr sz="4800" b="1" spc="-48">
                <a:solidFill>
                  <a:srgbClr val="FFFFFF"/>
                </a:solidFill>
                <a:latin typeface="+mn-lt"/>
                <a:ea typeface="+mn-ea"/>
                <a:cs typeface="+mn-cs"/>
                <a:sym typeface="Helvetica"/>
              </a:defRPr>
            </a:lvl1pPr>
          </a:lstStyle>
          <a:p>
            <a:r>
              <a:t>Vielen Dank!</a:t>
            </a:r>
          </a:p>
        </p:txBody>
      </p:sp>
      <p:sp>
        <p:nvSpPr>
          <p:cNvPr id="1730" name="Melanie Berger Christian Wresch…"/>
          <p:cNvSpPr/>
          <p:nvPr/>
        </p:nvSpPr>
        <p:spPr>
          <a:xfrm>
            <a:off x="9581976" y="3993863"/>
            <a:ext cx="7790904" cy="620821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lstStyle/>
          <a:p>
            <a:pPr algn="l" defTabSz="821530">
              <a:lnSpc>
                <a:spcPts val="4500"/>
              </a:lnSpc>
              <a:spcBef>
                <a:spcPts val="1800"/>
              </a:spcBef>
              <a:buClr>
                <a:srgbClr val="B5DAD2"/>
              </a:buClr>
              <a:defRPr sz="2600" spc="0">
                <a:solidFill>
                  <a:srgbClr val="FFFFFF"/>
                </a:solidFill>
                <a:latin typeface="+mn-lt"/>
                <a:ea typeface="+mn-ea"/>
                <a:cs typeface="+mn-cs"/>
                <a:sym typeface="Helvetica"/>
              </a:defRPr>
            </a:pPr>
            <a:r>
              <a:t>Melanie Berger</a:t>
            </a:r>
            <a:br/>
            <a:r>
              <a:t>Christian Wresch</a:t>
            </a:r>
          </a:p>
          <a:p>
            <a:pPr algn="l" defTabSz="821530">
              <a:lnSpc>
                <a:spcPts val="4500"/>
              </a:lnSpc>
              <a:spcBef>
                <a:spcPts val="1800"/>
              </a:spcBef>
              <a:buClr>
                <a:srgbClr val="B5DAD2"/>
              </a:buClr>
              <a:defRPr sz="2600" spc="0">
                <a:solidFill>
                  <a:srgbClr val="FFFFFF"/>
                </a:solidFill>
                <a:latin typeface="+mn-lt"/>
                <a:ea typeface="+mn-ea"/>
                <a:cs typeface="+mn-cs"/>
                <a:sym typeface="Helvetica"/>
              </a:defRPr>
            </a:pPr>
            <a:r>
              <a:rPr b="1"/>
              <a:t>STS Bramfeld</a:t>
            </a:r>
          </a:p>
          <a:p>
            <a:pPr algn="l" defTabSz="821530">
              <a:lnSpc>
                <a:spcPts val="4500"/>
              </a:lnSpc>
              <a:spcBef>
                <a:spcPts val="1800"/>
              </a:spcBef>
              <a:buClr>
                <a:srgbClr val="B5DAD2"/>
              </a:buClr>
              <a:defRPr sz="2600" spc="0">
                <a:solidFill>
                  <a:srgbClr val="FFFFFF"/>
                </a:solidFill>
                <a:latin typeface="+mn-lt"/>
                <a:ea typeface="+mn-ea"/>
                <a:cs typeface="+mn-cs"/>
                <a:sym typeface="Helvetica"/>
              </a:defRPr>
            </a:pPr>
            <a:r>
              <a:t>Bramfelder Dorfplatz 5</a:t>
            </a:r>
            <a:br/>
            <a:r>
              <a:t>22179 Hamburg</a:t>
            </a:r>
          </a:p>
          <a:p>
            <a:pPr algn="l" defTabSz="821530">
              <a:lnSpc>
                <a:spcPts val="4500"/>
              </a:lnSpc>
              <a:spcBef>
                <a:spcPts val="1800"/>
              </a:spcBef>
              <a:buClr>
                <a:srgbClr val="B5DAD2"/>
              </a:buClr>
              <a:defRPr sz="2600" spc="0">
                <a:solidFill>
                  <a:srgbClr val="FFFFFF"/>
                </a:solidFill>
                <a:latin typeface="+mn-lt"/>
                <a:ea typeface="+mn-ea"/>
                <a:cs typeface="+mn-cs"/>
                <a:sym typeface="Helvetica"/>
              </a:defRPr>
            </a:pPr>
            <a:r>
              <a:t>Tel.: (040) 4288619-0</a:t>
            </a:r>
            <a:br/>
            <a:r>
              <a:t>Fax: (040) 4289354-22</a:t>
            </a:r>
          </a:p>
          <a:p>
            <a:pPr algn="l" defTabSz="821530">
              <a:lnSpc>
                <a:spcPts val="4500"/>
              </a:lnSpc>
              <a:spcBef>
                <a:spcPts val="1800"/>
              </a:spcBef>
              <a:buClr>
                <a:srgbClr val="B5DAD2"/>
              </a:buClr>
              <a:defRPr sz="2600" spc="0">
                <a:solidFill>
                  <a:srgbClr val="EEC36B"/>
                </a:solidFill>
                <a:latin typeface="+mn-lt"/>
                <a:ea typeface="+mn-ea"/>
                <a:cs typeface="+mn-cs"/>
                <a:sym typeface="Helvetica"/>
              </a:defRPr>
            </a:pPr>
            <a:r>
              <a:rPr u="sng">
                <a:hlinkClick r:id="rId4"/>
              </a:rPr>
              <a:t>https://www.stadtteilschule-bramfeld.de</a:t>
            </a:r>
          </a:p>
          <a:p>
            <a:pPr lvl="1" indent="0" algn="l" defTabSz="821530">
              <a:lnSpc>
                <a:spcPts val="4500"/>
              </a:lnSpc>
              <a:spcBef>
                <a:spcPts val="1800"/>
              </a:spcBef>
              <a:buClr>
                <a:srgbClr val="B5DAD2"/>
              </a:buClr>
              <a:defRPr sz="2600" spc="0">
                <a:solidFill>
                  <a:srgbClr val="EEC36B"/>
                </a:solidFill>
                <a:latin typeface="+mn-lt"/>
                <a:ea typeface="+mn-ea"/>
                <a:cs typeface="+mn-cs"/>
                <a:sym typeface="Helvetica"/>
              </a:defRPr>
            </a:pPr>
            <a:r>
              <a:rPr u="sng">
                <a:hlinkClick r:id="rId5"/>
              </a:rPr>
              <a:t>stadtteilschule-bramfeld@bsb.hamburg.de</a:t>
            </a:r>
          </a:p>
        </p:txBody>
      </p:sp>
      <p:sp>
        <p:nvSpPr>
          <p:cNvPr id="1731" name="Foliennummer"/>
          <p:cNvSpPr>
            <a:spLocks noGrp="1"/>
          </p:cNvSpPr>
          <p:nvPr>
            <p:ph type="sldNum" sz="quarter" idx="2"/>
          </p:nvPr>
        </p:nvSpPr>
        <p:spPr>
          <a:xfrm>
            <a:off x="23401163" y="13209268"/>
            <a:ext cx="190501" cy="201677"/>
          </a:xfrm>
          <a:prstGeom prst="rect">
            <a:avLst/>
          </a:prstGeom>
        </p:spPr>
        <p:txBody>
          <a:bodyPr anchor="ctr"/>
          <a:lstStyle>
            <a:lvl1pPr>
              <a:lnSpc>
                <a:spcPct val="100000"/>
              </a:lnSpc>
              <a:defRPr sz="1200" spc="52">
                <a:latin typeface="Graphik"/>
                <a:ea typeface="Graphik"/>
                <a:cs typeface="Graphik"/>
                <a:sym typeface="Graphik"/>
              </a:defRPr>
            </a:lvl1pPr>
          </a:lstStyle>
          <a:p>
            <a:fld id="{86CB4B4D-7CA3-9044-876B-883B54F8677D}" type="slidenum">
              <a:t>‹Nr.›</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Leer Kopie">
    <p:bg>
      <p:bgPr>
        <a:solidFill>
          <a:schemeClr val="accent6"/>
        </a:solidFill>
        <a:effectLst/>
      </p:bgPr>
    </p:bg>
    <p:spTree>
      <p:nvGrpSpPr>
        <p:cNvPr id="1" name=""/>
        <p:cNvGrpSpPr/>
        <p:nvPr/>
      </p:nvGrpSpPr>
      <p:grpSpPr>
        <a:xfrm>
          <a:off x="0" y="0"/>
          <a:ext cx="0" cy="0"/>
          <a:chOff x="0" y="0"/>
          <a:chExt cx="0" cy="0"/>
        </a:xfrm>
      </p:grpSpPr>
      <p:sp>
        <p:nvSpPr>
          <p:cNvPr id="1738" name="Ab hier die Vorlagen  bitte löschen!"/>
          <p:cNvSpPr txBox="1"/>
          <p:nvPr/>
        </p:nvSpPr>
        <p:spPr>
          <a:xfrm>
            <a:off x="6171434" y="4808042"/>
            <a:ext cx="12041132" cy="40999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821530">
              <a:lnSpc>
                <a:spcPts val="16200"/>
              </a:lnSpc>
              <a:spcBef>
                <a:spcPts val="7200"/>
              </a:spcBef>
              <a:defRPr sz="10100" b="1" spc="-303">
                <a:solidFill>
                  <a:srgbClr val="F4F8FB"/>
                </a:solidFill>
                <a:latin typeface="+mn-lt"/>
                <a:ea typeface="+mn-ea"/>
                <a:cs typeface="+mn-cs"/>
                <a:sym typeface="Helvetica"/>
              </a:defRPr>
            </a:pPr>
            <a:r>
              <a:t>Ab hier die Vorlagen </a:t>
            </a:r>
            <a:br/>
            <a:r>
              <a:t>bitte löschen!</a:t>
            </a:r>
          </a:p>
        </p:txBody>
      </p:sp>
      <p:sp>
        <p:nvSpPr>
          <p:cNvPr id="1739" name="Foliennummer"/>
          <p:cNvSpPr txBox="1">
            <a:spLocks noGrp="1"/>
          </p:cNvSpPr>
          <p:nvPr>
            <p:ph type="sldNum" sz="quarter" idx="2"/>
          </p:nvPr>
        </p:nvSpPr>
        <p:spPr>
          <a:xfrm>
            <a:off x="12001499" y="13080999"/>
            <a:ext cx="368505" cy="374600"/>
          </a:xfrm>
          <a:prstGeom prst="rect">
            <a:avLst/>
          </a:prstGeom>
          <a:ln w="12700"/>
        </p:spPr>
        <p:txBody>
          <a:bodyPr lIns="50800" tIns="50800" rIns="50800" bIns="50800" anchor="b"/>
          <a:lstStyle>
            <a:lvl1pPr algn="ctr" defTabSz="584200">
              <a:lnSpc>
                <a:spcPct val="100000"/>
              </a:lnSpc>
              <a:defRPr sz="1800">
                <a:solidFill>
                  <a:srgbClr val="000000"/>
                </a:solidFill>
                <a:latin typeface="Helvetica Neue"/>
                <a:ea typeface="Helvetica Neue"/>
                <a:cs typeface="Helvetica Neue"/>
                <a:sym typeface="Helvetica Neue"/>
              </a:defRPr>
            </a:lvl1pPr>
          </a:lstStyle>
          <a:p>
            <a:fld id="{86CB4B4D-7CA3-9044-876B-883B54F8677D}" type="slidenum">
              <a:t>‹Nr.›</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PLAIN">
    <p:spTree>
      <p:nvGrpSpPr>
        <p:cNvPr id="1" name=""/>
        <p:cNvGrpSpPr/>
        <p:nvPr/>
      </p:nvGrpSpPr>
      <p:grpSpPr>
        <a:xfrm>
          <a:off x="0" y="0"/>
          <a:ext cx="0" cy="0"/>
          <a:chOff x="0" y="0"/>
          <a:chExt cx="0" cy="0"/>
        </a:xfrm>
      </p:grpSpPr>
      <p:sp>
        <p:nvSpPr>
          <p:cNvPr id="1746" name="Foliennummer"/>
          <p:cNvSpPr>
            <a:spLocks noGrp="1"/>
          </p:cNvSpPr>
          <p:nvPr>
            <p:ph type="sldNum" sz="quarter" idx="2"/>
          </p:nvPr>
        </p:nvSpPr>
        <p:spPr>
          <a:prstGeom prst="rect">
            <a:avLst/>
          </a:prstGeom>
        </p:spPr>
        <p:txBody>
          <a:bodyPr/>
          <a:lstStyle/>
          <a:p>
            <a:fld id="{86CB4B4D-7CA3-9044-876B-883B54F8677D}" type="slidenum">
              <a:t>‹Nr.›</a:t>
            </a:fld>
            <a:endParaRPr/>
          </a:p>
        </p:txBody>
      </p:sp>
      <p:sp>
        <p:nvSpPr>
          <p:cNvPr id="1747" name="Methode Design Thinking I"/>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Methode Design Thinking I </a:t>
            </a:r>
          </a:p>
        </p:txBody>
      </p:sp>
      <p:sp>
        <p:nvSpPr>
          <p:cNvPr id="1748" name="Titeltext"/>
          <p:cNvSpPr>
            <a:spLocks noGrp="1"/>
          </p:cNvSpPr>
          <p:nvPr>
            <p:ph type="title"/>
          </p:nvPr>
        </p:nvSpPr>
        <p:spPr>
          <a:prstGeom prst="rect">
            <a:avLst/>
          </a:prstGeom>
        </p:spPr>
        <p:txBody>
          <a:bodyPr/>
          <a:lstStyle/>
          <a:p>
            <a:r>
              <a:t>Titeltext</a:t>
            </a:r>
          </a:p>
        </p:txBody>
      </p:sp>
      <p:sp>
        <p:nvSpPr>
          <p:cNvPr id="1749" name="Bild"/>
          <p:cNvSpPr>
            <a:spLocks noGrp="1"/>
          </p:cNvSpPr>
          <p:nvPr>
            <p:ph type="pic" sz="quarter" idx="21"/>
          </p:nvPr>
        </p:nvSpPr>
        <p:spPr>
          <a:xfrm>
            <a:off x="9525" y="-1221718"/>
            <a:ext cx="24384000" cy="690651"/>
          </a:xfrm>
          <a:prstGeom prst="rect">
            <a:avLst/>
          </a:prstGeom>
          <a:ln w="12700"/>
        </p:spPr>
        <p:txBody>
          <a:bodyPr lIns="91439" tIns="45719" rIns="91439" bIns="45719"/>
          <a:lstStyle/>
          <a:p>
            <a:endParaRPr/>
          </a:p>
        </p:txBody>
      </p:sp>
      <p:sp>
        <p:nvSpPr>
          <p:cNvPr id="1750" name="DMS Innovationszirkel"/>
          <p:cNvSpPr/>
          <p:nvPr/>
        </p:nvSpPr>
        <p:spPr>
          <a:xfrm>
            <a:off x="751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ext">
    <p:spTree>
      <p:nvGrpSpPr>
        <p:cNvPr id="1" name=""/>
        <p:cNvGrpSpPr/>
        <p:nvPr/>
      </p:nvGrpSpPr>
      <p:grpSpPr>
        <a:xfrm>
          <a:off x="0" y="0"/>
          <a:ext cx="0" cy="0"/>
          <a:chOff x="0" y="0"/>
          <a:chExt cx="0" cy="0"/>
        </a:xfrm>
      </p:grpSpPr>
      <p:sp>
        <p:nvSpPr>
          <p:cNvPr id="149" name="Foliennummer"/>
          <p:cNvSpPr>
            <a:spLocks noGrp="1"/>
          </p:cNvSpPr>
          <p:nvPr>
            <p:ph type="sldNum" sz="quarter" idx="2"/>
          </p:nvPr>
        </p:nvSpPr>
        <p:spPr>
          <a:prstGeom prst="rect">
            <a:avLst/>
          </a:prstGeom>
        </p:spPr>
        <p:txBody>
          <a:bodyPr/>
          <a:lstStyle/>
          <a:p>
            <a:fld id="{86CB4B4D-7CA3-9044-876B-883B54F8677D}" type="slidenum">
              <a:t>‹Nr.›</a:t>
            </a:fld>
            <a:endParaRPr/>
          </a:p>
        </p:txBody>
      </p:sp>
      <p:sp>
        <p:nvSpPr>
          <p:cNvPr id="150" name="Titeltext"/>
          <p:cNvSpPr>
            <a:spLocks noGrp="1"/>
          </p:cNvSpPr>
          <p:nvPr>
            <p:ph type="title"/>
          </p:nvPr>
        </p:nvSpPr>
        <p:spPr>
          <a:prstGeom prst="rect">
            <a:avLst/>
          </a:prstGeom>
        </p:spPr>
        <p:txBody>
          <a:bodyPr/>
          <a:lstStyle/>
          <a:p>
            <a:r>
              <a:t>Titeltext</a:t>
            </a:r>
          </a:p>
        </p:txBody>
      </p:sp>
      <p:sp>
        <p:nvSpPr>
          <p:cNvPr id="151" name="Textebene 1…"/>
          <p:cNvSpPr>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152" name="Bild"/>
          <p:cNvSpPr>
            <a:spLocks noGrp="1"/>
          </p:cNvSpPr>
          <p:nvPr>
            <p:ph type="pic" sz="quarter" idx="21"/>
          </p:nvPr>
        </p:nvSpPr>
        <p:spPr>
          <a:xfrm>
            <a:off x="9525" y="-1221718"/>
            <a:ext cx="24384000" cy="690651"/>
          </a:xfrm>
          <a:prstGeom prst="rect">
            <a:avLst/>
          </a:prstGeom>
          <a:ln w="12700"/>
        </p:spPr>
        <p:txBody>
          <a:bodyPr lIns="91439" tIns="45719" rIns="91439" bIns="45719"/>
          <a:lstStyle/>
          <a:p>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ext-subline+">
    <p:spTree>
      <p:nvGrpSpPr>
        <p:cNvPr id="1" name=""/>
        <p:cNvGrpSpPr/>
        <p:nvPr/>
      </p:nvGrpSpPr>
      <p:grpSpPr>
        <a:xfrm>
          <a:off x="0" y="0"/>
          <a:ext cx="0" cy="0"/>
          <a:chOff x="0" y="0"/>
          <a:chExt cx="0" cy="0"/>
        </a:xfrm>
      </p:grpSpPr>
      <p:sp>
        <p:nvSpPr>
          <p:cNvPr id="159" name="Foliennummer"/>
          <p:cNvSpPr>
            <a:spLocks noGrp="1"/>
          </p:cNvSpPr>
          <p:nvPr>
            <p:ph type="sldNum" sz="quarter" idx="2"/>
          </p:nvPr>
        </p:nvSpPr>
        <p:spPr>
          <a:prstGeom prst="rect">
            <a:avLst/>
          </a:prstGeom>
        </p:spPr>
        <p:txBody>
          <a:bodyPr/>
          <a:lstStyle/>
          <a:p>
            <a:fld id="{86CB4B4D-7CA3-9044-876B-883B54F8677D}" type="slidenum">
              <a:t>‹Nr.›</a:t>
            </a:fld>
            <a:endParaRPr/>
          </a:p>
        </p:txBody>
      </p:sp>
      <p:sp>
        <p:nvSpPr>
          <p:cNvPr id="160"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sp>
        <p:nvSpPr>
          <p:cNvPr id="161" name="Titeltext"/>
          <p:cNvSpPr>
            <a:spLocks noGrp="1"/>
          </p:cNvSpPr>
          <p:nvPr>
            <p:ph type="title"/>
          </p:nvPr>
        </p:nvSpPr>
        <p:spPr>
          <a:prstGeom prst="rect">
            <a:avLst/>
          </a:prstGeom>
        </p:spPr>
        <p:txBody>
          <a:bodyPr/>
          <a:lstStyle/>
          <a:p>
            <a:r>
              <a:t>Titeltext</a:t>
            </a:r>
          </a:p>
        </p:txBody>
      </p:sp>
      <p:sp>
        <p:nvSpPr>
          <p:cNvPr id="162" name="Textebene 1…"/>
          <p:cNvSpPr>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163" name="Bild"/>
          <p:cNvSpPr>
            <a:spLocks noGrp="1"/>
          </p:cNvSpPr>
          <p:nvPr>
            <p:ph type="pic" sz="quarter" idx="21"/>
          </p:nvPr>
        </p:nvSpPr>
        <p:spPr>
          <a:xfrm>
            <a:off x="9525" y="-1221718"/>
            <a:ext cx="24384000" cy="690651"/>
          </a:xfrm>
          <a:prstGeom prst="rect">
            <a:avLst/>
          </a:prstGeom>
          <a:ln w="12700"/>
        </p:spPr>
        <p:txBody>
          <a:bodyPr lIns="91439" tIns="45719" rIns="91439" bIns="45719"/>
          <a:lstStyle/>
          <a:p>
            <a:endParaRPr/>
          </a:p>
        </p:txBody>
      </p:sp>
      <p:sp>
        <p:nvSpPr>
          <p:cNvPr id="164" name="DMS innovationszirkel"/>
          <p:cNvSpPr/>
          <p:nvPr/>
        </p:nvSpPr>
        <p:spPr>
          <a:xfrm>
            <a:off x="751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sp>
        <p:nvSpPr>
          <p:cNvPr id="165" name="Sublime"/>
          <p:cNvSpPr>
            <a:spLocks noGrp="1"/>
          </p:cNvSpPr>
          <p:nvPr>
            <p:ph type="body" sz="quarter" idx="22"/>
          </p:nvPr>
        </p:nvSpPr>
        <p:spPr>
          <a:xfrm>
            <a:off x="766243" y="1614435"/>
            <a:ext cx="22870563" cy="1371601"/>
          </a:xfrm>
          <a:prstGeom prst="rect">
            <a:avLst/>
          </a:prstGeom>
        </p:spPr>
        <p:txBody>
          <a:bodyPr/>
          <a:lstStyle>
            <a:lvl1pPr>
              <a:defRPr b="1"/>
            </a:lvl1pPr>
          </a:lstStyle>
          <a:p>
            <a:r>
              <a:t>Sublime</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ex-Bild">
    <p:spTree>
      <p:nvGrpSpPr>
        <p:cNvPr id="1" name=""/>
        <p:cNvGrpSpPr/>
        <p:nvPr/>
      </p:nvGrpSpPr>
      <p:grpSpPr>
        <a:xfrm>
          <a:off x="0" y="0"/>
          <a:ext cx="0" cy="0"/>
          <a:chOff x="0" y="0"/>
          <a:chExt cx="0" cy="0"/>
        </a:xfrm>
      </p:grpSpPr>
      <p:sp>
        <p:nvSpPr>
          <p:cNvPr id="172" name="AdobeStock_356426229 (1).jpeg"/>
          <p:cNvSpPr>
            <a:spLocks noGrp="1"/>
          </p:cNvSpPr>
          <p:nvPr>
            <p:ph type="pic" idx="21"/>
          </p:nvPr>
        </p:nvSpPr>
        <p:spPr>
          <a:xfrm>
            <a:off x="9697822" y="553628"/>
            <a:ext cx="23714310" cy="13339300"/>
          </a:xfrm>
          <a:prstGeom prst="rect">
            <a:avLst/>
          </a:prstGeom>
          <a:ln w="12700"/>
        </p:spPr>
        <p:txBody>
          <a:bodyPr lIns="91439" tIns="45719" rIns="91439" bIns="45719"/>
          <a:lstStyle/>
          <a:p>
            <a:endParaRPr/>
          </a:p>
        </p:txBody>
      </p:sp>
      <p:sp>
        <p:nvSpPr>
          <p:cNvPr id="173" name="Foliennummer"/>
          <p:cNvSpPr>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‹Nr.›</a:t>
            </a:fld>
            <a:endParaRPr/>
          </a:p>
        </p:txBody>
      </p:sp>
      <p:sp>
        <p:nvSpPr>
          <p:cNvPr id="174"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FFFFFF"/>
                </a:solidFill>
                <a:latin typeface="+mn-lt"/>
                <a:ea typeface="+mn-ea"/>
                <a:cs typeface="+mn-cs"/>
                <a:sym typeface="Helvetica"/>
              </a:defRPr>
            </a:lvl1pPr>
          </a:lstStyle>
          <a:p>
            <a:r>
              <a:t> Methode Design Thinking |  </a:t>
            </a:r>
          </a:p>
        </p:txBody>
      </p:sp>
      <p:sp>
        <p:nvSpPr>
          <p:cNvPr id="175" name="Titeltext"/>
          <p:cNvSpPr>
            <a:spLocks noGrp="1"/>
          </p:cNvSpPr>
          <p:nvPr>
            <p:ph type="title"/>
          </p:nvPr>
        </p:nvSpPr>
        <p:spPr>
          <a:xfrm>
            <a:off x="766243" y="762000"/>
            <a:ext cx="12428063" cy="1371600"/>
          </a:xfrm>
          <a:prstGeom prst="rect">
            <a:avLst/>
          </a:prstGeom>
        </p:spPr>
        <p:txBody>
          <a:bodyPr/>
          <a:lstStyle/>
          <a:p>
            <a:r>
              <a:t>Titeltext</a:t>
            </a:r>
          </a:p>
        </p:txBody>
      </p:sp>
      <p:sp>
        <p:nvSpPr>
          <p:cNvPr id="176" name="Textebene 1…"/>
          <p:cNvSpPr>
            <a:spLocks noGrp="1"/>
          </p:cNvSpPr>
          <p:nvPr>
            <p:ph type="body" sz="half" idx="1"/>
          </p:nvPr>
        </p:nvSpPr>
        <p:spPr>
          <a:xfrm>
            <a:off x="757766" y="3937371"/>
            <a:ext cx="12445017" cy="8379668"/>
          </a:xfrm>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177" name="Bild"/>
          <p:cNvSpPr>
            <a:spLocks noGrp="1"/>
          </p:cNvSpPr>
          <p:nvPr>
            <p:ph type="pic" sz="quarter" idx="22"/>
          </p:nvPr>
        </p:nvSpPr>
        <p:spPr>
          <a:xfrm>
            <a:off x="9525" y="-1221718"/>
            <a:ext cx="24384000" cy="690651"/>
          </a:xfrm>
          <a:prstGeom prst="rect">
            <a:avLst/>
          </a:prstGeom>
          <a:ln w="12700"/>
        </p:spPr>
        <p:txBody>
          <a:bodyPr lIns="91439" tIns="45719" rIns="91439" bIns="45719"/>
          <a:lstStyle/>
          <a:p>
            <a:endParaRPr/>
          </a:p>
        </p:txBody>
      </p:sp>
      <p:sp>
        <p:nvSpPr>
          <p:cNvPr id="178" name="DMS innovationszirkel"/>
          <p:cNvSpPr/>
          <p:nvPr/>
        </p:nvSpPr>
        <p:spPr>
          <a:xfrm>
            <a:off x="751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ex-Bild Kopie 1">
    <p:spTree>
      <p:nvGrpSpPr>
        <p:cNvPr id="1" name=""/>
        <p:cNvGrpSpPr/>
        <p:nvPr/>
      </p:nvGrpSpPr>
      <p:grpSpPr>
        <a:xfrm>
          <a:off x="0" y="0"/>
          <a:ext cx="0" cy="0"/>
          <a:chOff x="0" y="0"/>
          <a:chExt cx="0" cy="0"/>
        </a:xfrm>
      </p:grpSpPr>
      <p:sp>
        <p:nvSpPr>
          <p:cNvPr id="185" name="pexels-max-fischer-5212680.jpeg"/>
          <p:cNvSpPr>
            <a:spLocks noGrp="1"/>
          </p:cNvSpPr>
          <p:nvPr>
            <p:ph type="pic" idx="21"/>
          </p:nvPr>
        </p:nvSpPr>
        <p:spPr>
          <a:xfrm>
            <a:off x="-7157197" y="494125"/>
            <a:ext cx="20008950" cy="13339300"/>
          </a:xfrm>
          <a:prstGeom prst="rect">
            <a:avLst/>
          </a:prstGeom>
          <a:ln w="12700"/>
        </p:spPr>
        <p:txBody>
          <a:bodyPr lIns="91439" tIns="45719" rIns="91439" bIns="45719"/>
          <a:lstStyle/>
          <a:p>
            <a:endParaRPr/>
          </a:p>
        </p:txBody>
      </p:sp>
      <p:sp>
        <p:nvSpPr>
          <p:cNvPr id="186" name="Foliennummer"/>
          <p:cNvSpPr>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‹Nr.›</a:t>
            </a:fld>
            <a:endParaRPr/>
          </a:p>
        </p:txBody>
      </p:sp>
      <p:sp>
        <p:nvSpPr>
          <p:cNvPr id="187"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00000"/>
                </a:solidFill>
                <a:latin typeface="+mn-lt"/>
                <a:ea typeface="+mn-ea"/>
                <a:cs typeface="+mn-cs"/>
                <a:sym typeface="Helvetica"/>
              </a:defRPr>
            </a:lvl1pPr>
          </a:lstStyle>
          <a:p>
            <a:r>
              <a:t> Methode Design Thinking |  </a:t>
            </a:r>
          </a:p>
        </p:txBody>
      </p:sp>
      <p:sp>
        <p:nvSpPr>
          <p:cNvPr id="188" name="Titeltext"/>
          <p:cNvSpPr>
            <a:spLocks noGrp="1"/>
          </p:cNvSpPr>
          <p:nvPr>
            <p:ph type="title"/>
          </p:nvPr>
        </p:nvSpPr>
        <p:spPr>
          <a:xfrm>
            <a:off x="11413767" y="944959"/>
            <a:ext cx="12428063" cy="1371601"/>
          </a:xfrm>
          <a:prstGeom prst="rect">
            <a:avLst/>
          </a:prstGeom>
        </p:spPr>
        <p:txBody>
          <a:bodyPr/>
          <a:lstStyle/>
          <a:p>
            <a:r>
              <a:t>Titeltext</a:t>
            </a:r>
          </a:p>
        </p:txBody>
      </p:sp>
      <p:sp>
        <p:nvSpPr>
          <p:cNvPr id="189" name="Textebene 1…"/>
          <p:cNvSpPr>
            <a:spLocks noGrp="1"/>
          </p:cNvSpPr>
          <p:nvPr>
            <p:ph type="body" sz="half" idx="1"/>
          </p:nvPr>
        </p:nvSpPr>
        <p:spPr>
          <a:xfrm>
            <a:off x="11405290" y="3441998"/>
            <a:ext cx="12445017" cy="8379668"/>
          </a:xfrm>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190" name="Bild"/>
          <p:cNvSpPr>
            <a:spLocks noGrp="1"/>
          </p:cNvSpPr>
          <p:nvPr>
            <p:ph type="pic" sz="quarter" idx="22"/>
          </p:nvPr>
        </p:nvSpPr>
        <p:spPr>
          <a:xfrm>
            <a:off x="9525" y="-1221718"/>
            <a:ext cx="24384000" cy="690651"/>
          </a:xfrm>
          <a:prstGeom prst="rect">
            <a:avLst/>
          </a:prstGeom>
          <a:ln w="12700"/>
        </p:spPr>
        <p:txBody>
          <a:bodyPr lIns="91439" tIns="45719" rIns="91439" bIns="45719"/>
          <a:lstStyle/>
          <a:p>
            <a:endParaRPr/>
          </a:p>
        </p:txBody>
      </p:sp>
      <p:sp>
        <p:nvSpPr>
          <p:cNvPr id="191" name="DMS innovationszirkel"/>
          <p:cNvSpPr/>
          <p:nvPr/>
        </p:nvSpPr>
        <p:spPr>
          <a:xfrm>
            <a:off x="751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FFFFFF"/>
                </a:solidFill>
                <a:latin typeface="+mn-lt"/>
                <a:ea typeface="+mn-ea"/>
                <a:cs typeface="+mn-cs"/>
                <a:sym typeface="Helvetica"/>
              </a:defRPr>
            </a:lvl1pPr>
          </a:lstStyle>
          <a:p>
            <a:r>
              <a:t>DMS innovationszirkel  </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ex-Bild Kopie">
    <p:spTree>
      <p:nvGrpSpPr>
        <p:cNvPr id="1" name=""/>
        <p:cNvGrpSpPr/>
        <p:nvPr/>
      </p:nvGrpSpPr>
      <p:grpSpPr>
        <a:xfrm>
          <a:off x="0" y="0"/>
          <a:ext cx="0" cy="0"/>
          <a:chOff x="0" y="0"/>
          <a:chExt cx="0" cy="0"/>
        </a:xfrm>
      </p:grpSpPr>
      <p:sp>
        <p:nvSpPr>
          <p:cNvPr id="198" name="pexels-anastasiya-gepp-1462630.jpeg"/>
          <p:cNvSpPr>
            <a:spLocks noGrp="1"/>
          </p:cNvSpPr>
          <p:nvPr>
            <p:ph type="pic" idx="21"/>
          </p:nvPr>
        </p:nvSpPr>
        <p:spPr>
          <a:xfrm>
            <a:off x="8392604" y="1203077"/>
            <a:ext cx="16966425" cy="11309847"/>
          </a:xfrm>
          <a:prstGeom prst="rect">
            <a:avLst/>
          </a:prstGeom>
          <a:ln w="12700"/>
        </p:spPr>
        <p:txBody>
          <a:bodyPr lIns="91439" tIns="45719" rIns="91439" bIns="45719"/>
          <a:lstStyle/>
          <a:p>
            <a:endParaRPr/>
          </a:p>
        </p:txBody>
      </p:sp>
      <p:sp>
        <p:nvSpPr>
          <p:cNvPr id="199" name="Foliennummer"/>
          <p:cNvSpPr>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‹Nr.›</a:t>
            </a:fld>
            <a:endParaRPr/>
          </a:p>
        </p:txBody>
      </p:sp>
      <p:sp>
        <p:nvSpPr>
          <p:cNvPr id="200"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00000"/>
                </a:solidFill>
                <a:latin typeface="+mn-lt"/>
                <a:ea typeface="+mn-ea"/>
                <a:cs typeface="+mn-cs"/>
                <a:sym typeface="Helvetica"/>
              </a:defRPr>
            </a:lvl1pPr>
          </a:lstStyle>
          <a:p>
            <a:r>
              <a:t> Methode Design Thinking |  </a:t>
            </a:r>
          </a:p>
        </p:txBody>
      </p:sp>
      <p:sp>
        <p:nvSpPr>
          <p:cNvPr id="201" name="Titeltext"/>
          <p:cNvSpPr>
            <a:spLocks noGrp="1"/>
          </p:cNvSpPr>
          <p:nvPr>
            <p:ph type="title"/>
          </p:nvPr>
        </p:nvSpPr>
        <p:spPr>
          <a:xfrm>
            <a:off x="766243" y="762000"/>
            <a:ext cx="10080109" cy="1371600"/>
          </a:xfrm>
          <a:prstGeom prst="rect">
            <a:avLst/>
          </a:prstGeom>
        </p:spPr>
        <p:txBody>
          <a:bodyPr/>
          <a:lstStyle/>
          <a:p>
            <a:r>
              <a:t>Titeltext</a:t>
            </a:r>
          </a:p>
        </p:txBody>
      </p:sp>
      <p:sp>
        <p:nvSpPr>
          <p:cNvPr id="202" name="Textebene 1…"/>
          <p:cNvSpPr>
            <a:spLocks noGrp="1"/>
          </p:cNvSpPr>
          <p:nvPr>
            <p:ph type="body" sz="half" idx="1"/>
          </p:nvPr>
        </p:nvSpPr>
        <p:spPr>
          <a:xfrm>
            <a:off x="757766" y="3937371"/>
            <a:ext cx="10097063" cy="8379668"/>
          </a:xfrm>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203" name="Bild"/>
          <p:cNvSpPr>
            <a:spLocks noGrp="1"/>
          </p:cNvSpPr>
          <p:nvPr>
            <p:ph type="pic" sz="quarter" idx="22"/>
          </p:nvPr>
        </p:nvSpPr>
        <p:spPr>
          <a:xfrm>
            <a:off x="9525" y="-1221718"/>
            <a:ext cx="24384000" cy="690651"/>
          </a:xfrm>
          <a:prstGeom prst="rect">
            <a:avLst/>
          </a:prstGeom>
          <a:ln w="12700"/>
        </p:spPr>
        <p:txBody>
          <a:bodyPr lIns="91439" tIns="45719" rIns="91439" bIns="45719"/>
          <a:lstStyle/>
          <a:p>
            <a:endParaRPr/>
          </a:p>
        </p:txBody>
      </p:sp>
      <p:sp>
        <p:nvSpPr>
          <p:cNvPr id="204" name="DMS innovationszirkel"/>
          <p:cNvSpPr/>
          <p:nvPr/>
        </p:nvSpPr>
        <p:spPr>
          <a:xfrm>
            <a:off x="751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Collage">
    <p:bg>
      <p:bgPr>
        <a:solidFill>
          <a:srgbClr val="F6FAFF"/>
        </a:solidFill>
        <a:effectLst/>
      </p:bgPr>
    </p:bg>
    <p:spTree>
      <p:nvGrpSpPr>
        <p:cNvPr id="1" name=""/>
        <p:cNvGrpSpPr/>
        <p:nvPr/>
      </p:nvGrpSpPr>
      <p:grpSpPr>
        <a:xfrm>
          <a:off x="0" y="0"/>
          <a:ext cx="0" cy="0"/>
          <a:chOff x="0" y="0"/>
          <a:chExt cx="0" cy="0"/>
        </a:xfrm>
      </p:grpSpPr>
      <p:sp>
        <p:nvSpPr>
          <p:cNvPr id="211" name="pexels-andrea-piacquadio-3791985.jpeg"/>
          <p:cNvSpPr>
            <a:spLocks noGrp="1"/>
          </p:cNvSpPr>
          <p:nvPr>
            <p:ph type="pic" sz="quarter" idx="21"/>
          </p:nvPr>
        </p:nvSpPr>
        <p:spPr>
          <a:xfrm>
            <a:off x="15526047" y="1270000"/>
            <a:ext cx="8115301" cy="5410200"/>
          </a:xfrm>
          <a:prstGeom prst="rect">
            <a:avLst/>
          </a:prstGeom>
          <a:ln w="12700"/>
        </p:spPr>
        <p:txBody>
          <a:bodyPr lIns="91439" tIns="45719" rIns="91439" bIns="45719"/>
          <a:lstStyle/>
          <a:p>
            <a:endParaRPr/>
          </a:p>
        </p:txBody>
      </p:sp>
      <p:sp>
        <p:nvSpPr>
          <p:cNvPr id="212" name="AdobeStock_288862680.jpeg"/>
          <p:cNvSpPr>
            <a:spLocks noGrp="1"/>
          </p:cNvSpPr>
          <p:nvPr>
            <p:ph type="pic" sz="half" idx="22"/>
          </p:nvPr>
        </p:nvSpPr>
        <p:spPr>
          <a:xfrm>
            <a:off x="12843050" y="7093210"/>
            <a:ext cx="16243788" cy="5415343"/>
          </a:xfrm>
          <a:prstGeom prst="rect">
            <a:avLst/>
          </a:prstGeom>
          <a:ln w="12700"/>
        </p:spPr>
        <p:txBody>
          <a:bodyPr lIns="91439" tIns="45719" rIns="91439" bIns="45719"/>
          <a:lstStyle/>
          <a:p>
            <a:endParaRPr/>
          </a:p>
        </p:txBody>
      </p:sp>
      <p:sp>
        <p:nvSpPr>
          <p:cNvPr id="213" name="AdobeStock_345570976_Preview (1).jpeg"/>
          <p:cNvSpPr>
            <a:spLocks noGrp="1"/>
          </p:cNvSpPr>
          <p:nvPr>
            <p:ph type="pic" idx="23"/>
          </p:nvPr>
        </p:nvSpPr>
        <p:spPr>
          <a:xfrm>
            <a:off x="-1568001" y="1270000"/>
            <a:ext cx="16857139" cy="11243712"/>
          </a:xfrm>
          <a:prstGeom prst="rect">
            <a:avLst/>
          </a:prstGeom>
          <a:ln w="12700"/>
        </p:spPr>
        <p:txBody>
          <a:bodyPr lIns="91439" tIns="45719" rIns="91439" bIns="45719"/>
          <a:lstStyle/>
          <a:p>
            <a:endParaRPr/>
          </a:p>
        </p:txBody>
      </p:sp>
      <p:sp>
        <p:nvSpPr>
          <p:cNvPr id="214"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sp>
        <p:nvSpPr>
          <p:cNvPr id="215" name="DMS innovationszirkel"/>
          <p:cNvSpPr/>
          <p:nvPr/>
        </p:nvSpPr>
        <p:spPr>
          <a:xfrm>
            <a:off x="751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sp>
        <p:nvSpPr>
          <p:cNvPr id="216" name="Foliennummer"/>
          <p:cNvSpPr txBox="1">
            <a:spLocks noGrp="1"/>
          </p:cNvSpPr>
          <p:nvPr>
            <p:ph type="sldNum" sz="quarter" idx="2"/>
          </p:nvPr>
        </p:nvSpPr>
        <p:spPr>
          <a:xfrm>
            <a:off x="23325616" y="12915349"/>
            <a:ext cx="312069" cy="310131"/>
          </a:xfrm>
          <a:prstGeom prst="rect">
            <a:avLst/>
          </a:prstGeom>
          <a:ln w="12700"/>
        </p:spPr>
        <p:txBody>
          <a:bodyPr lIns="50800" tIns="50800" rIns="50800" bIns="50800" anchor="b"/>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Foto">
    <p:spTree>
      <p:nvGrpSpPr>
        <p:cNvPr id="1" name=""/>
        <p:cNvGrpSpPr/>
        <p:nvPr/>
      </p:nvGrpSpPr>
      <p:grpSpPr>
        <a:xfrm>
          <a:off x="0" y="0"/>
          <a:ext cx="0" cy="0"/>
          <a:chOff x="0" y="0"/>
          <a:chExt cx="0" cy="0"/>
        </a:xfrm>
      </p:grpSpPr>
      <p:sp>
        <p:nvSpPr>
          <p:cNvPr id="223" name="AdobeStock_356426229 (1).jpeg"/>
          <p:cNvSpPr>
            <a:spLocks noGrp="1"/>
          </p:cNvSpPr>
          <p:nvPr>
            <p:ph type="pic" idx="21"/>
          </p:nvPr>
        </p:nvSpPr>
        <p:spPr>
          <a:xfrm>
            <a:off x="0" y="0"/>
            <a:ext cx="24384000" cy="13716000"/>
          </a:xfrm>
          <a:prstGeom prst="rect">
            <a:avLst/>
          </a:prstGeom>
          <a:ln w="12700"/>
        </p:spPr>
        <p:txBody>
          <a:bodyPr lIns="91439" tIns="45719" rIns="91439" bIns="45719"/>
          <a:lstStyle/>
          <a:p>
            <a:endParaRPr/>
          </a:p>
        </p:txBody>
      </p:sp>
      <p:sp>
        <p:nvSpPr>
          <p:cNvPr id="224" name="Foliennummer"/>
          <p:cNvSpPr txBox="1">
            <a:spLocks noGrp="1"/>
          </p:cNvSpPr>
          <p:nvPr>
            <p:ph type="sldNum" sz="quarter" idx="2"/>
          </p:nvPr>
        </p:nvSpPr>
        <p:spPr>
          <a:xfrm>
            <a:off x="12001499" y="13080999"/>
            <a:ext cx="368505" cy="374600"/>
          </a:xfrm>
          <a:prstGeom prst="rect">
            <a:avLst/>
          </a:prstGeom>
          <a:ln w="12700"/>
        </p:spPr>
        <p:txBody>
          <a:bodyPr lIns="50800" tIns="50800" rIns="50800" bIns="50800" anchor="b"/>
          <a:lstStyle>
            <a:lvl1pPr algn="ctr" defTabSz="584200">
              <a:lnSpc>
                <a:spcPct val="100000"/>
              </a:lnSpc>
              <a:defRPr sz="1800">
                <a:solidFill>
                  <a:srgbClr val="FFFFFF"/>
                </a:solidFill>
                <a:latin typeface="Helvetica Neue"/>
                <a:ea typeface="Helvetica Neue"/>
                <a:cs typeface="Helvetica Neue"/>
                <a:sym typeface="Helvetica Neue"/>
              </a:defRPr>
            </a:lvl1p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Foliennummer"/>
          <p:cNvSpPr>
            <a:spLocks noGrp="1"/>
          </p:cNvSpPr>
          <p:nvPr>
            <p:ph type="sldNum" sz="quarter" idx="2"/>
          </p:nvPr>
        </p:nvSpPr>
        <p:spPr>
          <a:xfrm>
            <a:off x="23381196" y="12954950"/>
            <a:ext cx="210468" cy="208531"/>
          </a:xfrm>
          <a:prstGeom prst="rect">
            <a:avLst/>
          </a:prstGeom>
          <a:ln w="3175">
            <a:miter lim="400000"/>
          </a:ln>
        </p:spPr>
        <p:txBody>
          <a:bodyPr wrap="none" lIns="0" tIns="0" rIns="0" bIns="0">
            <a:spAutoFit/>
          </a:bodyPr>
          <a:lstStyle>
            <a:lvl1pPr algn="r" defTabSz="457200">
              <a:lnSpc>
                <a:spcPts val="1600"/>
              </a:lnSpc>
              <a:defRPr sz="1400">
                <a:solidFill>
                  <a:srgbClr val="0D0409"/>
                </a:solidFill>
                <a:latin typeface="+mn-lt"/>
                <a:ea typeface="+mn-ea"/>
                <a:cs typeface="+mn-cs"/>
                <a:sym typeface="Helvetica"/>
              </a:defRPr>
            </a:lvl1pPr>
          </a:lstStyle>
          <a:p>
            <a:fld id="{86CB4B4D-7CA3-9044-876B-883B54F8677D}" type="slidenum">
              <a:t>‹Nr.›</a:t>
            </a:fld>
            <a:endParaRPr/>
          </a:p>
        </p:txBody>
      </p:sp>
      <p:sp>
        <p:nvSpPr>
          <p:cNvPr id="3"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sp>
        <p:nvSpPr>
          <p:cNvPr id="4" name="Titeltext"/>
          <p:cNvSpPr>
            <a:spLocks noGrp="1"/>
          </p:cNvSpPr>
          <p:nvPr>
            <p:ph type="title"/>
          </p:nvPr>
        </p:nvSpPr>
        <p:spPr>
          <a:xfrm>
            <a:off x="766243" y="762000"/>
            <a:ext cx="22870563" cy="137160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r>
              <a:t>Titeltext</a:t>
            </a:r>
          </a:p>
        </p:txBody>
      </p:sp>
      <p:sp>
        <p:nvSpPr>
          <p:cNvPr id="5" name="Textebene 1…"/>
          <p:cNvSpPr>
            <a:spLocks noGrp="1"/>
          </p:cNvSpPr>
          <p:nvPr>
            <p:ph type="body" idx="1"/>
          </p:nvPr>
        </p:nvSpPr>
        <p:spPr>
          <a:xfrm>
            <a:off x="757766" y="3937371"/>
            <a:ext cx="22803157" cy="837966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2pPr marL="762000" indent="-457200">
              <a:buSzPct val="100000"/>
              <a:buChar char="&gt;"/>
            </a:lvl2pPr>
            <a:lvl3pPr marL="1066800" indent="-457200">
              <a:buSzPct val="100000"/>
              <a:buChar char="&gt;"/>
            </a:lvl3pPr>
            <a:lvl4pPr marL="1371600" indent="-457200">
              <a:buSzPct val="100000"/>
              <a:buChar char="&gt;"/>
            </a:lvl4pPr>
            <a:lvl5pPr marL="1676400" indent="-457200">
              <a:buSzPct val="100000"/>
              <a:buChar char="&gt;"/>
            </a:lvl5pPr>
          </a:lstStyle>
          <a:p>
            <a:r>
              <a:t>Textebene 1</a:t>
            </a:r>
          </a:p>
          <a:p>
            <a:pPr lvl="1"/>
            <a:r>
              <a:t>Textebene 2</a:t>
            </a:r>
          </a:p>
          <a:p>
            <a:pPr lvl="2"/>
            <a:r>
              <a:t>Textebene 3</a:t>
            </a:r>
          </a:p>
          <a:p>
            <a:pPr lvl="3"/>
            <a:r>
              <a:t>Textebene 4</a:t>
            </a:r>
          </a:p>
          <a:p>
            <a:pPr lvl="4"/>
            <a:r>
              <a:t>Textebene 5</a:t>
            </a:r>
          </a:p>
        </p:txBody>
      </p:sp>
      <p:sp>
        <p:nvSpPr>
          <p:cNvPr id="6" name="DMS innovationszirkel"/>
          <p:cNvSpPr/>
          <p:nvPr/>
        </p:nvSpPr>
        <p:spPr>
          <a:xfrm>
            <a:off x="751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p:transition spd="med"/>
  <p:txStyles>
    <p:titleStyle>
      <a:lvl1pPr marL="0" marR="0" indent="0" algn="l" defTabSz="457200" rtl="0" latinLnBrk="0">
        <a:lnSpc>
          <a:spcPts val="5400"/>
        </a:lnSpc>
        <a:spcBef>
          <a:spcPts val="3600"/>
        </a:spcBef>
        <a:spcAft>
          <a:spcPts val="0"/>
        </a:spcAft>
        <a:buClrTx/>
        <a:buSzTx/>
        <a:buFontTx/>
        <a:buNone/>
        <a:tabLst>
          <a:tab pos="342900" algn="l"/>
          <a:tab pos="698500" algn="l"/>
          <a:tab pos="1066800" algn="l"/>
          <a:tab pos="1409700" algn="l"/>
          <a:tab pos="1765300" algn="l"/>
          <a:tab pos="2133600" algn="l"/>
          <a:tab pos="2476500" algn="l"/>
          <a:tab pos="2832100" algn="l"/>
          <a:tab pos="3200400" algn="l"/>
          <a:tab pos="3543300" algn="l"/>
          <a:tab pos="3898900" algn="l"/>
          <a:tab pos="4267200" algn="l"/>
        </a:tabLst>
        <a:defRPr sz="4800" b="1" i="0" u="none" strike="noStrike" cap="none" spc="-48" baseline="0">
          <a:solidFill>
            <a:srgbClr val="0D0409"/>
          </a:solidFill>
          <a:uFillTx/>
          <a:latin typeface="+mn-lt"/>
          <a:ea typeface="+mn-ea"/>
          <a:cs typeface="+mn-cs"/>
          <a:sym typeface="Helvetica"/>
        </a:defRPr>
      </a:lvl1pPr>
      <a:lvl2pPr marL="0" marR="0" indent="0" algn="l" defTabSz="457200" rtl="0" latinLnBrk="0">
        <a:lnSpc>
          <a:spcPts val="5400"/>
        </a:lnSpc>
        <a:spcBef>
          <a:spcPts val="3600"/>
        </a:spcBef>
        <a:spcAft>
          <a:spcPts val="0"/>
        </a:spcAft>
        <a:buClrTx/>
        <a:buSzTx/>
        <a:buFontTx/>
        <a:buNone/>
        <a:tabLst>
          <a:tab pos="342900" algn="l"/>
          <a:tab pos="698500" algn="l"/>
          <a:tab pos="1066800" algn="l"/>
          <a:tab pos="1409700" algn="l"/>
          <a:tab pos="1765300" algn="l"/>
          <a:tab pos="2133600" algn="l"/>
          <a:tab pos="2476500" algn="l"/>
          <a:tab pos="2832100" algn="l"/>
          <a:tab pos="3200400" algn="l"/>
          <a:tab pos="3543300" algn="l"/>
          <a:tab pos="3898900" algn="l"/>
          <a:tab pos="4267200" algn="l"/>
        </a:tabLst>
        <a:defRPr sz="4800" b="1" i="0" u="none" strike="noStrike" cap="none" spc="-48" baseline="0">
          <a:solidFill>
            <a:srgbClr val="0D0409"/>
          </a:solidFill>
          <a:uFillTx/>
          <a:latin typeface="+mn-lt"/>
          <a:ea typeface="+mn-ea"/>
          <a:cs typeface="+mn-cs"/>
          <a:sym typeface="Helvetica"/>
        </a:defRPr>
      </a:lvl2pPr>
      <a:lvl3pPr marL="0" marR="0" indent="0" algn="l" defTabSz="457200" rtl="0" latinLnBrk="0">
        <a:lnSpc>
          <a:spcPts val="5400"/>
        </a:lnSpc>
        <a:spcBef>
          <a:spcPts val="3600"/>
        </a:spcBef>
        <a:spcAft>
          <a:spcPts val="0"/>
        </a:spcAft>
        <a:buClrTx/>
        <a:buSzTx/>
        <a:buFontTx/>
        <a:buNone/>
        <a:tabLst>
          <a:tab pos="342900" algn="l"/>
          <a:tab pos="698500" algn="l"/>
          <a:tab pos="1066800" algn="l"/>
          <a:tab pos="1409700" algn="l"/>
          <a:tab pos="1765300" algn="l"/>
          <a:tab pos="2133600" algn="l"/>
          <a:tab pos="2476500" algn="l"/>
          <a:tab pos="2832100" algn="l"/>
          <a:tab pos="3200400" algn="l"/>
          <a:tab pos="3543300" algn="l"/>
          <a:tab pos="3898900" algn="l"/>
          <a:tab pos="4267200" algn="l"/>
        </a:tabLst>
        <a:defRPr sz="4800" b="1" i="0" u="none" strike="noStrike" cap="none" spc="-48" baseline="0">
          <a:solidFill>
            <a:srgbClr val="0D0409"/>
          </a:solidFill>
          <a:uFillTx/>
          <a:latin typeface="+mn-lt"/>
          <a:ea typeface="+mn-ea"/>
          <a:cs typeface="+mn-cs"/>
          <a:sym typeface="Helvetica"/>
        </a:defRPr>
      </a:lvl3pPr>
      <a:lvl4pPr marL="0" marR="0" indent="0" algn="l" defTabSz="457200" rtl="0" latinLnBrk="0">
        <a:lnSpc>
          <a:spcPts val="5400"/>
        </a:lnSpc>
        <a:spcBef>
          <a:spcPts val="3600"/>
        </a:spcBef>
        <a:spcAft>
          <a:spcPts val="0"/>
        </a:spcAft>
        <a:buClrTx/>
        <a:buSzTx/>
        <a:buFontTx/>
        <a:buNone/>
        <a:tabLst>
          <a:tab pos="342900" algn="l"/>
          <a:tab pos="698500" algn="l"/>
          <a:tab pos="1066800" algn="l"/>
          <a:tab pos="1409700" algn="l"/>
          <a:tab pos="1765300" algn="l"/>
          <a:tab pos="2133600" algn="l"/>
          <a:tab pos="2476500" algn="l"/>
          <a:tab pos="2832100" algn="l"/>
          <a:tab pos="3200400" algn="l"/>
          <a:tab pos="3543300" algn="l"/>
          <a:tab pos="3898900" algn="l"/>
          <a:tab pos="4267200" algn="l"/>
        </a:tabLst>
        <a:defRPr sz="4800" b="1" i="0" u="none" strike="noStrike" cap="none" spc="-48" baseline="0">
          <a:solidFill>
            <a:srgbClr val="0D0409"/>
          </a:solidFill>
          <a:uFillTx/>
          <a:latin typeface="+mn-lt"/>
          <a:ea typeface="+mn-ea"/>
          <a:cs typeface="+mn-cs"/>
          <a:sym typeface="Helvetica"/>
        </a:defRPr>
      </a:lvl4pPr>
      <a:lvl5pPr marL="0" marR="0" indent="0" algn="l" defTabSz="457200" rtl="0" latinLnBrk="0">
        <a:lnSpc>
          <a:spcPts val="5400"/>
        </a:lnSpc>
        <a:spcBef>
          <a:spcPts val="3600"/>
        </a:spcBef>
        <a:spcAft>
          <a:spcPts val="0"/>
        </a:spcAft>
        <a:buClrTx/>
        <a:buSzTx/>
        <a:buFontTx/>
        <a:buNone/>
        <a:tabLst>
          <a:tab pos="342900" algn="l"/>
          <a:tab pos="698500" algn="l"/>
          <a:tab pos="1066800" algn="l"/>
          <a:tab pos="1409700" algn="l"/>
          <a:tab pos="1765300" algn="l"/>
          <a:tab pos="2133600" algn="l"/>
          <a:tab pos="2476500" algn="l"/>
          <a:tab pos="2832100" algn="l"/>
          <a:tab pos="3200400" algn="l"/>
          <a:tab pos="3543300" algn="l"/>
          <a:tab pos="3898900" algn="l"/>
          <a:tab pos="4267200" algn="l"/>
        </a:tabLst>
        <a:defRPr sz="4800" b="1" i="0" u="none" strike="noStrike" cap="none" spc="-48" baseline="0">
          <a:solidFill>
            <a:srgbClr val="0D0409"/>
          </a:solidFill>
          <a:uFillTx/>
          <a:latin typeface="+mn-lt"/>
          <a:ea typeface="+mn-ea"/>
          <a:cs typeface="+mn-cs"/>
          <a:sym typeface="Helvetica"/>
        </a:defRPr>
      </a:lvl5pPr>
      <a:lvl6pPr marL="0" marR="0" indent="0" algn="l" defTabSz="457200" rtl="0" latinLnBrk="0">
        <a:lnSpc>
          <a:spcPts val="5400"/>
        </a:lnSpc>
        <a:spcBef>
          <a:spcPts val="3600"/>
        </a:spcBef>
        <a:spcAft>
          <a:spcPts val="0"/>
        </a:spcAft>
        <a:buClrTx/>
        <a:buSzTx/>
        <a:buFontTx/>
        <a:buNone/>
        <a:tabLst>
          <a:tab pos="342900" algn="l"/>
          <a:tab pos="698500" algn="l"/>
          <a:tab pos="1066800" algn="l"/>
          <a:tab pos="1409700" algn="l"/>
          <a:tab pos="1765300" algn="l"/>
          <a:tab pos="2133600" algn="l"/>
          <a:tab pos="2476500" algn="l"/>
          <a:tab pos="2832100" algn="l"/>
          <a:tab pos="3200400" algn="l"/>
          <a:tab pos="3543300" algn="l"/>
          <a:tab pos="3898900" algn="l"/>
          <a:tab pos="4267200" algn="l"/>
        </a:tabLst>
        <a:defRPr sz="4800" b="1" i="0" u="none" strike="noStrike" cap="none" spc="-48" baseline="0">
          <a:solidFill>
            <a:srgbClr val="0D0409"/>
          </a:solidFill>
          <a:uFillTx/>
          <a:latin typeface="+mn-lt"/>
          <a:ea typeface="+mn-ea"/>
          <a:cs typeface="+mn-cs"/>
          <a:sym typeface="Helvetica"/>
        </a:defRPr>
      </a:lvl6pPr>
      <a:lvl7pPr marL="0" marR="0" indent="0" algn="l" defTabSz="457200" rtl="0" latinLnBrk="0">
        <a:lnSpc>
          <a:spcPts val="5400"/>
        </a:lnSpc>
        <a:spcBef>
          <a:spcPts val="3600"/>
        </a:spcBef>
        <a:spcAft>
          <a:spcPts val="0"/>
        </a:spcAft>
        <a:buClrTx/>
        <a:buSzTx/>
        <a:buFontTx/>
        <a:buNone/>
        <a:tabLst>
          <a:tab pos="342900" algn="l"/>
          <a:tab pos="698500" algn="l"/>
          <a:tab pos="1066800" algn="l"/>
          <a:tab pos="1409700" algn="l"/>
          <a:tab pos="1765300" algn="l"/>
          <a:tab pos="2133600" algn="l"/>
          <a:tab pos="2476500" algn="l"/>
          <a:tab pos="2832100" algn="l"/>
          <a:tab pos="3200400" algn="l"/>
          <a:tab pos="3543300" algn="l"/>
          <a:tab pos="3898900" algn="l"/>
          <a:tab pos="4267200" algn="l"/>
        </a:tabLst>
        <a:defRPr sz="4800" b="1" i="0" u="none" strike="noStrike" cap="none" spc="-48" baseline="0">
          <a:solidFill>
            <a:srgbClr val="0D0409"/>
          </a:solidFill>
          <a:uFillTx/>
          <a:latin typeface="+mn-lt"/>
          <a:ea typeface="+mn-ea"/>
          <a:cs typeface="+mn-cs"/>
          <a:sym typeface="Helvetica"/>
        </a:defRPr>
      </a:lvl7pPr>
      <a:lvl8pPr marL="0" marR="0" indent="0" algn="l" defTabSz="457200" rtl="0" latinLnBrk="0">
        <a:lnSpc>
          <a:spcPts val="5400"/>
        </a:lnSpc>
        <a:spcBef>
          <a:spcPts val="3600"/>
        </a:spcBef>
        <a:spcAft>
          <a:spcPts val="0"/>
        </a:spcAft>
        <a:buClrTx/>
        <a:buSzTx/>
        <a:buFontTx/>
        <a:buNone/>
        <a:tabLst>
          <a:tab pos="342900" algn="l"/>
          <a:tab pos="698500" algn="l"/>
          <a:tab pos="1066800" algn="l"/>
          <a:tab pos="1409700" algn="l"/>
          <a:tab pos="1765300" algn="l"/>
          <a:tab pos="2133600" algn="l"/>
          <a:tab pos="2476500" algn="l"/>
          <a:tab pos="2832100" algn="l"/>
          <a:tab pos="3200400" algn="l"/>
          <a:tab pos="3543300" algn="l"/>
          <a:tab pos="3898900" algn="l"/>
          <a:tab pos="4267200" algn="l"/>
        </a:tabLst>
        <a:defRPr sz="4800" b="1" i="0" u="none" strike="noStrike" cap="none" spc="-48" baseline="0">
          <a:solidFill>
            <a:srgbClr val="0D0409"/>
          </a:solidFill>
          <a:uFillTx/>
          <a:latin typeface="+mn-lt"/>
          <a:ea typeface="+mn-ea"/>
          <a:cs typeface="+mn-cs"/>
          <a:sym typeface="Helvetica"/>
        </a:defRPr>
      </a:lvl8pPr>
      <a:lvl9pPr marL="0" marR="0" indent="0" algn="l" defTabSz="457200" rtl="0" latinLnBrk="0">
        <a:lnSpc>
          <a:spcPts val="5400"/>
        </a:lnSpc>
        <a:spcBef>
          <a:spcPts val="3600"/>
        </a:spcBef>
        <a:spcAft>
          <a:spcPts val="0"/>
        </a:spcAft>
        <a:buClrTx/>
        <a:buSzTx/>
        <a:buFontTx/>
        <a:buNone/>
        <a:tabLst>
          <a:tab pos="342900" algn="l"/>
          <a:tab pos="698500" algn="l"/>
          <a:tab pos="1066800" algn="l"/>
          <a:tab pos="1409700" algn="l"/>
          <a:tab pos="1765300" algn="l"/>
          <a:tab pos="2133600" algn="l"/>
          <a:tab pos="2476500" algn="l"/>
          <a:tab pos="2832100" algn="l"/>
          <a:tab pos="3200400" algn="l"/>
          <a:tab pos="3543300" algn="l"/>
          <a:tab pos="3898900" algn="l"/>
          <a:tab pos="4267200" algn="l"/>
        </a:tabLst>
        <a:defRPr sz="4800" b="1" i="0" u="none" strike="noStrike" cap="none" spc="-48" baseline="0">
          <a:solidFill>
            <a:srgbClr val="0D0409"/>
          </a:solidFill>
          <a:uFillTx/>
          <a:latin typeface="+mn-lt"/>
          <a:ea typeface="+mn-ea"/>
          <a:cs typeface="+mn-cs"/>
          <a:sym typeface="Helvetica"/>
        </a:defRPr>
      </a:lvl9pPr>
    </p:titleStyle>
    <p:bodyStyle>
      <a:lvl1pPr marL="0" marR="0" indent="0" algn="l" defTabSz="821530" rtl="0" latinLnBrk="0">
        <a:lnSpc>
          <a:spcPts val="4800"/>
        </a:lnSpc>
        <a:spcBef>
          <a:spcPts val="1800"/>
        </a:spcBef>
        <a:spcAft>
          <a:spcPts val="0"/>
        </a:spcAft>
        <a:buClrTx/>
        <a:buSzTx/>
        <a:buFontTx/>
        <a:buNone/>
        <a:tabLst/>
        <a:defRPr sz="3600" b="0" i="0" u="none" strike="noStrike" cap="none" spc="0" baseline="0">
          <a:solidFill>
            <a:srgbClr val="1E212A"/>
          </a:solidFill>
          <a:uFillTx/>
          <a:latin typeface="+mn-lt"/>
          <a:ea typeface="+mn-ea"/>
          <a:cs typeface="+mn-cs"/>
          <a:sym typeface="Helvetica"/>
        </a:defRPr>
      </a:lvl1pPr>
      <a:lvl2pPr marL="0" marR="0" indent="228600" algn="l" defTabSz="821530" rtl="0" latinLnBrk="0">
        <a:lnSpc>
          <a:spcPts val="4800"/>
        </a:lnSpc>
        <a:spcBef>
          <a:spcPts val="1800"/>
        </a:spcBef>
        <a:spcAft>
          <a:spcPts val="0"/>
        </a:spcAft>
        <a:buClrTx/>
        <a:buSzTx/>
        <a:buFontTx/>
        <a:buNone/>
        <a:tabLst/>
        <a:defRPr sz="3600" b="0" i="0" u="none" strike="noStrike" cap="none" spc="0" baseline="0">
          <a:solidFill>
            <a:srgbClr val="1E212A"/>
          </a:solidFill>
          <a:uFillTx/>
          <a:latin typeface="+mn-lt"/>
          <a:ea typeface="+mn-ea"/>
          <a:cs typeface="+mn-cs"/>
          <a:sym typeface="Helvetica"/>
        </a:defRPr>
      </a:lvl2pPr>
      <a:lvl3pPr marL="0" marR="0" indent="457200" algn="l" defTabSz="821530" rtl="0" latinLnBrk="0">
        <a:lnSpc>
          <a:spcPts val="4800"/>
        </a:lnSpc>
        <a:spcBef>
          <a:spcPts val="1800"/>
        </a:spcBef>
        <a:spcAft>
          <a:spcPts val="0"/>
        </a:spcAft>
        <a:buClrTx/>
        <a:buSzTx/>
        <a:buFontTx/>
        <a:buNone/>
        <a:tabLst/>
        <a:defRPr sz="3600" b="0" i="0" u="none" strike="noStrike" cap="none" spc="0" baseline="0">
          <a:solidFill>
            <a:srgbClr val="1E212A"/>
          </a:solidFill>
          <a:uFillTx/>
          <a:latin typeface="+mn-lt"/>
          <a:ea typeface="+mn-ea"/>
          <a:cs typeface="+mn-cs"/>
          <a:sym typeface="Helvetica"/>
        </a:defRPr>
      </a:lvl3pPr>
      <a:lvl4pPr marL="0" marR="0" indent="685800" algn="l" defTabSz="821530" rtl="0" latinLnBrk="0">
        <a:lnSpc>
          <a:spcPts val="4800"/>
        </a:lnSpc>
        <a:spcBef>
          <a:spcPts val="1800"/>
        </a:spcBef>
        <a:spcAft>
          <a:spcPts val="0"/>
        </a:spcAft>
        <a:buClrTx/>
        <a:buSzTx/>
        <a:buFontTx/>
        <a:buNone/>
        <a:tabLst/>
        <a:defRPr sz="3600" b="0" i="0" u="none" strike="noStrike" cap="none" spc="0" baseline="0">
          <a:solidFill>
            <a:srgbClr val="1E212A"/>
          </a:solidFill>
          <a:uFillTx/>
          <a:latin typeface="+mn-lt"/>
          <a:ea typeface="+mn-ea"/>
          <a:cs typeface="+mn-cs"/>
          <a:sym typeface="Helvetica"/>
        </a:defRPr>
      </a:lvl4pPr>
      <a:lvl5pPr marL="0" marR="0" indent="914400" algn="l" defTabSz="821530" rtl="0" latinLnBrk="0">
        <a:lnSpc>
          <a:spcPts val="4800"/>
        </a:lnSpc>
        <a:spcBef>
          <a:spcPts val="1800"/>
        </a:spcBef>
        <a:spcAft>
          <a:spcPts val="0"/>
        </a:spcAft>
        <a:buClrTx/>
        <a:buSzTx/>
        <a:buFontTx/>
        <a:buNone/>
        <a:tabLst/>
        <a:defRPr sz="3600" b="0" i="0" u="none" strike="noStrike" cap="none" spc="0" baseline="0">
          <a:solidFill>
            <a:srgbClr val="1E212A"/>
          </a:solidFill>
          <a:uFillTx/>
          <a:latin typeface="+mn-lt"/>
          <a:ea typeface="+mn-ea"/>
          <a:cs typeface="+mn-cs"/>
          <a:sym typeface="Helvetica"/>
        </a:defRPr>
      </a:lvl5pPr>
      <a:lvl6pPr marL="0" marR="0" indent="1143000" algn="l" defTabSz="821530" rtl="0" latinLnBrk="0">
        <a:lnSpc>
          <a:spcPts val="4800"/>
        </a:lnSpc>
        <a:spcBef>
          <a:spcPts val="1800"/>
        </a:spcBef>
        <a:spcAft>
          <a:spcPts val="0"/>
        </a:spcAft>
        <a:buClrTx/>
        <a:buSzTx/>
        <a:buFontTx/>
        <a:buNone/>
        <a:tabLst/>
        <a:defRPr sz="3600" b="0" i="0" u="none" strike="noStrike" cap="none" spc="0" baseline="0">
          <a:solidFill>
            <a:srgbClr val="1E212A"/>
          </a:solidFill>
          <a:uFillTx/>
          <a:latin typeface="+mn-lt"/>
          <a:ea typeface="+mn-ea"/>
          <a:cs typeface="+mn-cs"/>
          <a:sym typeface="Helvetica"/>
        </a:defRPr>
      </a:lvl6pPr>
      <a:lvl7pPr marL="0" marR="0" indent="1371600" algn="l" defTabSz="821530" rtl="0" latinLnBrk="0">
        <a:lnSpc>
          <a:spcPts val="4800"/>
        </a:lnSpc>
        <a:spcBef>
          <a:spcPts val="1800"/>
        </a:spcBef>
        <a:spcAft>
          <a:spcPts val="0"/>
        </a:spcAft>
        <a:buClrTx/>
        <a:buSzTx/>
        <a:buFontTx/>
        <a:buNone/>
        <a:tabLst/>
        <a:defRPr sz="3600" b="0" i="0" u="none" strike="noStrike" cap="none" spc="0" baseline="0">
          <a:solidFill>
            <a:srgbClr val="1E212A"/>
          </a:solidFill>
          <a:uFillTx/>
          <a:latin typeface="+mn-lt"/>
          <a:ea typeface="+mn-ea"/>
          <a:cs typeface="+mn-cs"/>
          <a:sym typeface="Helvetica"/>
        </a:defRPr>
      </a:lvl7pPr>
      <a:lvl8pPr marL="0" marR="0" indent="1600200" algn="l" defTabSz="821530" rtl="0" latinLnBrk="0">
        <a:lnSpc>
          <a:spcPts val="4800"/>
        </a:lnSpc>
        <a:spcBef>
          <a:spcPts val="1800"/>
        </a:spcBef>
        <a:spcAft>
          <a:spcPts val="0"/>
        </a:spcAft>
        <a:buClrTx/>
        <a:buSzTx/>
        <a:buFontTx/>
        <a:buNone/>
        <a:tabLst/>
        <a:defRPr sz="3600" b="0" i="0" u="none" strike="noStrike" cap="none" spc="0" baseline="0">
          <a:solidFill>
            <a:srgbClr val="1E212A"/>
          </a:solidFill>
          <a:uFillTx/>
          <a:latin typeface="+mn-lt"/>
          <a:ea typeface="+mn-ea"/>
          <a:cs typeface="+mn-cs"/>
          <a:sym typeface="Helvetica"/>
        </a:defRPr>
      </a:lvl8pPr>
      <a:lvl9pPr marL="0" marR="0" indent="1828800" algn="l" defTabSz="821530" rtl="0" latinLnBrk="0">
        <a:lnSpc>
          <a:spcPts val="4800"/>
        </a:lnSpc>
        <a:spcBef>
          <a:spcPts val="1800"/>
        </a:spcBef>
        <a:spcAft>
          <a:spcPts val="0"/>
        </a:spcAft>
        <a:buClrTx/>
        <a:buSzTx/>
        <a:buFontTx/>
        <a:buNone/>
        <a:tabLst/>
        <a:defRPr sz="3600" b="0" i="0" u="none" strike="noStrike" cap="none" spc="0" baseline="0">
          <a:solidFill>
            <a:srgbClr val="1E212A"/>
          </a:solidFill>
          <a:uFillTx/>
          <a:latin typeface="+mn-lt"/>
          <a:ea typeface="+mn-ea"/>
          <a:cs typeface="+mn-cs"/>
          <a:sym typeface="Helvetica"/>
        </a:defRPr>
      </a:lvl9pPr>
    </p:bodyStyle>
    <p:otherStyle>
      <a:lvl1pPr marL="0" marR="0" indent="0" algn="r" defTabSz="457200" latinLnBrk="0">
        <a:lnSpc>
          <a:spcPts val="16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a:defRPr>
      </a:lvl1pPr>
      <a:lvl2pPr marL="0" marR="0" indent="0" algn="r" defTabSz="457200" latinLnBrk="0">
        <a:lnSpc>
          <a:spcPts val="16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a:defRPr>
      </a:lvl2pPr>
      <a:lvl3pPr marL="0" marR="0" indent="0" algn="r" defTabSz="457200" latinLnBrk="0">
        <a:lnSpc>
          <a:spcPts val="16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a:defRPr>
      </a:lvl3pPr>
      <a:lvl4pPr marL="0" marR="0" indent="0" algn="r" defTabSz="457200" latinLnBrk="0">
        <a:lnSpc>
          <a:spcPts val="16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a:defRPr>
      </a:lvl4pPr>
      <a:lvl5pPr marL="0" marR="0" indent="0" algn="r" defTabSz="457200" latinLnBrk="0">
        <a:lnSpc>
          <a:spcPts val="16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a:defRPr>
      </a:lvl5pPr>
      <a:lvl6pPr marL="0" marR="0" indent="0" algn="r" defTabSz="457200" latinLnBrk="0">
        <a:lnSpc>
          <a:spcPts val="16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a:defRPr>
      </a:lvl6pPr>
      <a:lvl7pPr marL="0" marR="0" indent="0" algn="r" defTabSz="457200" latinLnBrk="0">
        <a:lnSpc>
          <a:spcPts val="16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a:defRPr>
      </a:lvl7pPr>
      <a:lvl8pPr marL="0" marR="0" indent="0" algn="r" defTabSz="457200" latinLnBrk="0">
        <a:lnSpc>
          <a:spcPts val="16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a:defRPr>
      </a:lvl8pPr>
      <a:lvl9pPr marL="0" marR="0" indent="0" algn="r" defTabSz="457200" latinLnBrk="0">
        <a:lnSpc>
          <a:spcPts val="16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5.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1.png"/><Relationship Id="rId21" Type="http://schemas.openxmlformats.org/officeDocument/2006/relationships/image" Target="../media/image33.png"/><Relationship Id="rId7" Type="http://schemas.openxmlformats.org/officeDocument/2006/relationships/image" Target="../media/image19.png"/><Relationship Id="rId12" Type="http://schemas.openxmlformats.org/officeDocument/2006/relationships/image" Target="../media/image24.jpeg"/><Relationship Id="rId17" Type="http://schemas.openxmlformats.org/officeDocument/2006/relationships/image" Target="../media/image29.png"/><Relationship Id="rId25" Type="http://schemas.openxmlformats.org/officeDocument/2006/relationships/image" Target="../media/image37.png"/><Relationship Id="rId2" Type="http://schemas.openxmlformats.org/officeDocument/2006/relationships/notesSlide" Target="../notesSlides/notesSlide6.xml"/><Relationship Id="rId16" Type="http://schemas.openxmlformats.org/officeDocument/2006/relationships/image" Target="../media/image28.jpeg"/><Relationship Id="rId20" Type="http://schemas.openxmlformats.org/officeDocument/2006/relationships/image" Target="../media/image32.png"/><Relationship Id="rId1" Type="http://schemas.openxmlformats.org/officeDocument/2006/relationships/slideLayout" Target="../slideLayouts/slideLayout26.xml"/><Relationship Id="rId6" Type="http://schemas.openxmlformats.org/officeDocument/2006/relationships/image" Target="../media/image18.jpeg"/><Relationship Id="rId11" Type="http://schemas.openxmlformats.org/officeDocument/2006/relationships/image" Target="../media/image23.png"/><Relationship Id="rId24" Type="http://schemas.openxmlformats.org/officeDocument/2006/relationships/image" Target="../media/image36.pn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png"/><Relationship Id="rId10" Type="http://schemas.openxmlformats.org/officeDocument/2006/relationships/image" Target="../media/image22.jpeg"/><Relationship Id="rId19" Type="http://schemas.openxmlformats.org/officeDocument/2006/relationships/image" Target="../media/image31.png"/><Relationship Id="rId4" Type="http://schemas.openxmlformats.org/officeDocument/2006/relationships/image" Target="../media/image16.jpeg"/><Relationship Id="rId9" Type="http://schemas.openxmlformats.org/officeDocument/2006/relationships/image" Target="../media/image21.png"/><Relationship Id="rId14" Type="http://schemas.openxmlformats.org/officeDocument/2006/relationships/image" Target="../media/image26.jpeg"/><Relationship Id="rId22"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5.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5.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5.xml"/><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5.xml"/><Relationship Id="rId5" Type="http://schemas.openxmlformats.org/officeDocument/2006/relationships/image" Target="../media/image47.jpe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5.xml"/><Relationship Id="rId5" Type="http://schemas.openxmlformats.org/officeDocument/2006/relationships/image" Target="../media/image50.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3.xml"/><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5.xml"/><Relationship Id="rId5" Type="http://schemas.openxmlformats.org/officeDocument/2006/relationships/image" Target="../media/image56.png"/><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10.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eg"/></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5.xml"/><Relationship Id="rId4" Type="http://schemas.openxmlformats.org/officeDocument/2006/relationships/image" Target="../media/image6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youtu.be/fWVZ0xGcWs4" TargetMode="External"/><Relationship Id="rId2"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hyperlink" Target="https://youtu.be/eqPz4gIKJNQ" TargetMode="External"/><Relationship Id="rId5" Type="http://schemas.openxmlformats.org/officeDocument/2006/relationships/image" Target="../media/image69.png"/><Relationship Id="rId4" Type="http://schemas.openxmlformats.org/officeDocument/2006/relationships/image" Target="../media/image68.png"/></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image" Target="../media/image70.png"/><Relationship Id="rId5" Type="http://schemas.openxmlformats.org/officeDocument/2006/relationships/hyperlink" Target="https://app.conceptboard.com/board/gfki-fbch-oeho-48dx-zkry" TargetMode="External"/><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5.xml"/><Relationship Id="rId5" Type="http://schemas.openxmlformats.org/officeDocument/2006/relationships/image" Target="../media/image75.png"/><Relationship Id="rId4" Type="http://schemas.openxmlformats.org/officeDocument/2006/relationships/image" Target="../media/image74.png"/></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5.xml"/><Relationship Id="rId5" Type="http://schemas.openxmlformats.org/officeDocument/2006/relationships/image" Target="../media/image78.png"/><Relationship Id="rId4" Type="http://schemas.openxmlformats.org/officeDocument/2006/relationships/image" Target="../media/image77.png"/></Relationships>
</file>

<file path=ppt/slides/_rels/slide6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1.png"/><Relationship Id="rId1" Type="http://schemas.openxmlformats.org/officeDocument/2006/relationships/slideLayout" Target="../slideLayouts/slideLayout10.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5.xml"/><Relationship Id="rId4" Type="http://schemas.openxmlformats.org/officeDocument/2006/relationships/image" Target="../media/image86.png"/></Relationships>
</file>

<file path=ppt/slides/_rels/slide6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5.xml"/><Relationship Id="rId5" Type="http://schemas.openxmlformats.org/officeDocument/2006/relationships/image" Target="../media/image89.png"/><Relationship Id="rId4" Type="http://schemas.openxmlformats.org/officeDocument/2006/relationships/image" Target="../media/image88.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5.xml"/><Relationship Id="rId5" Type="http://schemas.openxmlformats.org/officeDocument/2006/relationships/image" Target="../media/image9.png"/><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png"/><Relationship Id="rId1" Type="http://schemas.openxmlformats.org/officeDocument/2006/relationships/slideLayout" Target="../slideLayouts/slideLayout15.xml"/><Relationship Id="rId5" Type="http://schemas.openxmlformats.org/officeDocument/2006/relationships/image" Target="../media/image7.png"/><Relationship Id="rId4" Type="http://schemas.openxmlformats.org/officeDocument/2006/relationships/image" Target="../media/image99.png"/></Relationships>
</file>

<file path=ppt/slides/_rels/slide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102.png"/><Relationship Id="rId4" Type="http://schemas.openxmlformats.org/officeDocument/2006/relationships/image" Target="../media/image101.png"/></Relationships>
</file>

<file path=ppt/slides/_rels/slide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image" Target="../media/image3.png"/><Relationship Id="rId5" Type="http://schemas.openxmlformats.org/officeDocument/2006/relationships/image" Target="../media/image104.png"/><Relationship Id="rId4" Type="http://schemas.openxmlformats.org/officeDocument/2006/relationships/image" Target="../media/image103.png"/></Relationships>
</file>

<file path=ppt/slides/_rels/slide8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105.png"/></Relationships>
</file>

<file path=ppt/slides/_rels/slide8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107.png"/><Relationship Id="rId4" Type="http://schemas.openxmlformats.org/officeDocument/2006/relationships/image" Target="../media/image106.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5.xml"/><Relationship Id="rId5" Type="http://schemas.openxmlformats.org/officeDocument/2006/relationships/image" Target="../media/image109.png"/><Relationship Id="rId4" Type="http://schemas.openxmlformats.org/officeDocument/2006/relationships/image" Target="../media/image108.png"/></Relationships>
</file>

<file path=ppt/slides/_rels/slide9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110.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5.xml.rels><?xml version="1.0" encoding="UTF-8" standalone="yes"?>
<Relationships xmlns="http://schemas.openxmlformats.org/package/2006/relationships"><Relationship Id="rId3" Type="http://schemas.openxmlformats.org/officeDocument/2006/relationships/hyperlink" Target="https://www.osterbek.de/" TargetMode="External"/><Relationship Id="rId2" Type="http://schemas.openxmlformats.org/officeDocument/2006/relationships/image" Target="../media/image1.png"/><Relationship Id="rId1" Type="http://schemas.openxmlformats.org/officeDocument/2006/relationships/slideLayout" Target="../slideLayouts/slideLayout24.xml"/><Relationship Id="rId6" Type="http://schemas.openxmlformats.org/officeDocument/2006/relationships/hyperlink" Target="mailto:stadtteilschule-bramfeld@bsb.hamburg.de" TargetMode="External"/><Relationship Id="rId5" Type="http://schemas.openxmlformats.org/officeDocument/2006/relationships/hyperlink" Target="https://www.stadtteilschule-bramfeld.de" TargetMode="External"/><Relationship Id="rId4" Type="http://schemas.openxmlformats.org/officeDocument/2006/relationships/hyperlink" Target="mailto:%20gymnasium-osterbek@bsb.hamburg.de" TargetMode="External"/></Relationships>
</file>

<file path=ppt/slides/_rels/slide96.xml.rels><?xml version="1.0" encoding="UTF-8" standalone="yes"?>
<Relationships xmlns="http://schemas.openxmlformats.org/package/2006/relationships"><Relationship Id="rId8" Type="http://schemas.openxmlformats.org/officeDocument/2006/relationships/hyperlink" Target="https://de.vecteezy.com/foto/3446020-kind-beobachten-oder-lernen-erziehungskugelmodell-im-klassenzimmer" TargetMode="External"/><Relationship Id="rId3" Type="http://schemas.openxmlformats.org/officeDocument/2006/relationships/hyperlink" Target="https://fonts.google.com/icons" TargetMode="External"/><Relationship Id="rId7" Type="http://schemas.openxmlformats.org/officeDocument/2006/relationships/hyperlink" Target="https://de.vecteezy.com/foto/3149472-warschau-mai-2020-lego-minifigur-superhelden-in-ostereier" TargetMode="External"/><Relationship Id="rId2" Type="http://schemas.openxmlformats.org/officeDocument/2006/relationships/image" Target="../media/image1.png"/><Relationship Id="rId1" Type="http://schemas.openxmlformats.org/officeDocument/2006/relationships/slideLayout" Target="../slideLayouts/slideLayout14.xml"/><Relationship Id="rId6" Type="http://schemas.openxmlformats.org/officeDocument/2006/relationships/hyperlink" Target="https://de.vecteezy.com/vektorkunst/2307204-business-entwicklung-und-startup-erfolg-und-arbeit-verbesserung-produktivitat-effizienz-der-produktion-qualifizierung-konzept-website-homepage-header-landing-webseite-vorlage" TargetMode="External"/><Relationship Id="rId5" Type="http://schemas.openxmlformats.org/officeDocument/2006/relationships/hyperlink" Target="https://de.vecteezy.com/vektorkunst/136985-albert-einstein-wpap" TargetMode="External"/><Relationship Id="rId4" Type="http://schemas.openxmlformats.org/officeDocument/2006/relationships/hyperlink" Target="https://de.vecteezy.com/vektorkunst/82707-steve-jobs-vektor-portra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9" name="Design Thinking"/>
          <p:cNvSpPr>
            <a:spLocks noGrp="1"/>
          </p:cNvSpPr>
          <p:nvPr>
            <p:ph type="title"/>
          </p:nvPr>
        </p:nvSpPr>
        <p:spPr>
          <a:prstGeom prst="rect">
            <a:avLst/>
          </a:prstGeom>
        </p:spPr>
        <p:txBody>
          <a:bodyPr/>
          <a:lstStyle/>
          <a:p>
            <a:r>
              <a:t>Design Thinking</a:t>
            </a:r>
          </a:p>
        </p:txBody>
      </p:sp>
      <p:sp>
        <p:nvSpPr>
          <p:cNvPr id="1760" name="10.06.2022  /  Frau Annen, Frau Berger und Herr Wresch"/>
          <p:cNvSpPr>
            <a:spLocks noGrp="1"/>
          </p:cNvSpPr>
          <p:nvPr>
            <p:ph type="body" idx="21"/>
          </p:nvPr>
        </p:nvSpPr>
        <p:spPr>
          <a:prstGeom prst="rect">
            <a:avLst/>
          </a:prstGeom>
        </p:spPr>
        <p:txBody>
          <a:bodyPr/>
          <a:lstStyle/>
          <a:p>
            <a:r>
              <a:t>10.06.2022  /  Frau Annen, Frau Berger und Herr Wresch</a:t>
            </a:r>
          </a:p>
        </p:txBody>
      </p:sp>
      <p:pic>
        <p:nvPicPr>
          <p:cNvPr id="1761" name="Bild" descr="Bild"/>
          <p:cNvPicPr>
            <a:picLocks noGrp="1"/>
          </p:cNvPicPr>
          <p:nvPr>
            <p:ph type="pic" idx="22"/>
          </p:nvPr>
        </p:nvPicPr>
        <p:blipFill>
          <a:blip r:embed="rId2">
            <a:alphaModFix amt="28017"/>
          </a:blip>
          <a:srcRect/>
          <a:stretch>
            <a:fillRect/>
          </a:stretch>
        </p:blipFill>
        <p:spPr>
          <a:prstGeom prst="rect">
            <a:avLst/>
          </a:prstGeom>
        </p:spPr>
      </p:pic>
      <p:sp>
        <p:nvSpPr>
          <p:cNvPr id="1762" name="Kreis"/>
          <p:cNvSpPr/>
          <p:nvPr/>
        </p:nvSpPr>
        <p:spPr>
          <a:xfrm rot="16200000">
            <a:off x="18676663" y="19074379"/>
            <a:ext cx="448195"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1763" name="Kreis"/>
          <p:cNvSpPr/>
          <p:nvPr/>
        </p:nvSpPr>
        <p:spPr>
          <a:xfrm rot="16200000">
            <a:off x="18676663" y="18060020"/>
            <a:ext cx="448195"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1764" name="Kreis"/>
          <p:cNvSpPr/>
          <p:nvPr/>
        </p:nvSpPr>
        <p:spPr>
          <a:xfrm rot="16200000">
            <a:off x="18676663" y="17045660"/>
            <a:ext cx="448195"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1765" name="Kreis"/>
          <p:cNvSpPr/>
          <p:nvPr/>
        </p:nvSpPr>
        <p:spPr>
          <a:xfrm rot="16200000">
            <a:off x="18676663" y="16031300"/>
            <a:ext cx="448195"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1766" name="Kreis"/>
          <p:cNvSpPr/>
          <p:nvPr/>
        </p:nvSpPr>
        <p:spPr>
          <a:xfrm rot="16200000">
            <a:off x="19517255" y="18570023"/>
            <a:ext cx="448195"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1767" name="Kreis"/>
          <p:cNvSpPr/>
          <p:nvPr/>
        </p:nvSpPr>
        <p:spPr>
          <a:xfrm rot="16200000">
            <a:off x="19517255" y="17555663"/>
            <a:ext cx="448195"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1768" name="Kreis"/>
          <p:cNvSpPr/>
          <p:nvPr/>
        </p:nvSpPr>
        <p:spPr>
          <a:xfrm rot="16200000">
            <a:off x="19517255" y="16541303"/>
            <a:ext cx="448195"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1769" name="Kreis"/>
          <p:cNvSpPr/>
          <p:nvPr/>
        </p:nvSpPr>
        <p:spPr>
          <a:xfrm rot="16200000">
            <a:off x="19517255" y="15526943"/>
            <a:ext cx="448195"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1770" name="Kreis"/>
          <p:cNvSpPr/>
          <p:nvPr/>
        </p:nvSpPr>
        <p:spPr>
          <a:xfrm rot="16200000">
            <a:off x="20357850" y="19074379"/>
            <a:ext cx="448195"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1771" name="Kreis"/>
          <p:cNvSpPr/>
          <p:nvPr/>
        </p:nvSpPr>
        <p:spPr>
          <a:xfrm rot="16200000">
            <a:off x="20357850" y="18060020"/>
            <a:ext cx="448195"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1772" name="Kreis"/>
          <p:cNvSpPr/>
          <p:nvPr/>
        </p:nvSpPr>
        <p:spPr>
          <a:xfrm rot="16200000">
            <a:off x="20357850" y="17045660"/>
            <a:ext cx="448195"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1773" name="Kreis"/>
          <p:cNvSpPr/>
          <p:nvPr/>
        </p:nvSpPr>
        <p:spPr>
          <a:xfrm rot="16200000">
            <a:off x="20357850" y="16031300"/>
            <a:ext cx="448195"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1774" name="Kreis"/>
          <p:cNvSpPr/>
          <p:nvPr/>
        </p:nvSpPr>
        <p:spPr>
          <a:xfrm rot="16200000">
            <a:off x="21198442" y="18570023"/>
            <a:ext cx="448195"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1775" name="Kreis"/>
          <p:cNvSpPr/>
          <p:nvPr/>
        </p:nvSpPr>
        <p:spPr>
          <a:xfrm rot="16200000">
            <a:off x="21198442" y="17555663"/>
            <a:ext cx="448195"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1776" name="Kreis"/>
          <p:cNvSpPr/>
          <p:nvPr/>
        </p:nvSpPr>
        <p:spPr>
          <a:xfrm rot="16200000">
            <a:off x="21198442" y="16541303"/>
            <a:ext cx="448195"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1777" name="Kreis"/>
          <p:cNvSpPr/>
          <p:nvPr/>
        </p:nvSpPr>
        <p:spPr>
          <a:xfrm rot="16200000">
            <a:off x="21198442" y="15526943"/>
            <a:ext cx="448195"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1778" name="Kreis"/>
          <p:cNvSpPr/>
          <p:nvPr/>
        </p:nvSpPr>
        <p:spPr>
          <a:xfrm rot="16200000">
            <a:off x="15314288" y="19074379"/>
            <a:ext cx="448195"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1779" name="Kreis"/>
          <p:cNvSpPr/>
          <p:nvPr/>
        </p:nvSpPr>
        <p:spPr>
          <a:xfrm rot="16200000">
            <a:off x="15314288" y="18060020"/>
            <a:ext cx="448195"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1780" name="Kreis"/>
          <p:cNvSpPr/>
          <p:nvPr/>
        </p:nvSpPr>
        <p:spPr>
          <a:xfrm rot="16200000">
            <a:off x="15314288" y="17045660"/>
            <a:ext cx="448195"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1781" name="Kreis"/>
          <p:cNvSpPr/>
          <p:nvPr/>
        </p:nvSpPr>
        <p:spPr>
          <a:xfrm rot="16200000">
            <a:off x="15314288" y="16031300"/>
            <a:ext cx="448195"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1782" name="Kreis"/>
          <p:cNvSpPr/>
          <p:nvPr/>
        </p:nvSpPr>
        <p:spPr>
          <a:xfrm rot="16200000">
            <a:off x="16154880" y="18570023"/>
            <a:ext cx="448195"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1783" name="Kreis"/>
          <p:cNvSpPr/>
          <p:nvPr/>
        </p:nvSpPr>
        <p:spPr>
          <a:xfrm rot="16200000">
            <a:off x="16154880" y="17555663"/>
            <a:ext cx="448195"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1784" name="Kreis"/>
          <p:cNvSpPr/>
          <p:nvPr/>
        </p:nvSpPr>
        <p:spPr>
          <a:xfrm rot="16200000">
            <a:off x="16154880" y="16541303"/>
            <a:ext cx="448195"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1785" name="Kreis"/>
          <p:cNvSpPr/>
          <p:nvPr/>
        </p:nvSpPr>
        <p:spPr>
          <a:xfrm rot="16200000">
            <a:off x="16154880" y="15526943"/>
            <a:ext cx="448195"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1786" name="Kreis"/>
          <p:cNvSpPr/>
          <p:nvPr/>
        </p:nvSpPr>
        <p:spPr>
          <a:xfrm rot="16200000">
            <a:off x="16995474" y="19074379"/>
            <a:ext cx="448195"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1787" name="Kreis"/>
          <p:cNvSpPr/>
          <p:nvPr/>
        </p:nvSpPr>
        <p:spPr>
          <a:xfrm rot="16200000">
            <a:off x="16995474" y="18060020"/>
            <a:ext cx="448195"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1788" name="Kreis"/>
          <p:cNvSpPr/>
          <p:nvPr/>
        </p:nvSpPr>
        <p:spPr>
          <a:xfrm rot="16200000">
            <a:off x="16995474" y="17045660"/>
            <a:ext cx="448195"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1789" name="Kreis"/>
          <p:cNvSpPr/>
          <p:nvPr/>
        </p:nvSpPr>
        <p:spPr>
          <a:xfrm rot="16200000">
            <a:off x="16995474" y="16031300"/>
            <a:ext cx="448195"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1790" name="Kreis"/>
          <p:cNvSpPr/>
          <p:nvPr/>
        </p:nvSpPr>
        <p:spPr>
          <a:xfrm rot="16200000">
            <a:off x="17836067" y="18570023"/>
            <a:ext cx="448196"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1791" name="Kreis"/>
          <p:cNvSpPr/>
          <p:nvPr/>
        </p:nvSpPr>
        <p:spPr>
          <a:xfrm rot="16200000">
            <a:off x="17836067" y="17555663"/>
            <a:ext cx="448196"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1792" name="Kreis"/>
          <p:cNvSpPr/>
          <p:nvPr/>
        </p:nvSpPr>
        <p:spPr>
          <a:xfrm rot="16200000">
            <a:off x="17836067" y="16541303"/>
            <a:ext cx="448196"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1793" name="Kreis"/>
          <p:cNvSpPr/>
          <p:nvPr/>
        </p:nvSpPr>
        <p:spPr>
          <a:xfrm rot="16200000">
            <a:off x="17836067" y="15526943"/>
            <a:ext cx="448196"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1794" name="Kreis"/>
          <p:cNvSpPr/>
          <p:nvPr/>
        </p:nvSpPr>
        <p:spPr>
          <a:xfrm rot="16200000">
            <a:off x="22039037" y="19074379"/>
            <a:ext cx="448195"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1795" name="Kreis"/>
          <p:cNvSpPr/>
          <p:nvPr/>
        </p:nvSpPr>
        <p:spPr>
          <a:xfrm rot="16200000">
            <a:off x="22039037" y="18060020"/>
            <a:ext cx="448195"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1796" name="Kreis"/>
          <p:cNvSpPr/>
          <p:nvPr/>
        </p:nvSpPr>
        <p:spPr>
          <a:xfrm rot="16200000">
            <a:off x="22039037" y="17045660"/>
            <a:ext cx="448195"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1797" name="Kreis"/>
          <p:cNvSpPr/>
          <p:nvPr/>
        </p:nvSpPr>
        <p:spPr>
          <a:xfrm rot="16200000">
            <a:off x="22039037" y="16031300"/>
            <a:ext cx="448195"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1798" name="Kreis"/>
          <p:cNvSpPr/>
          <p:nvPr/>
        </p:nvSpPr>
        <p:spPr>
          <a:xfrm rot="16200000">
            <a:off x="22879632" y="18570023"/>
            <a:ext cx="448196"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1799" name="Kreis"/>
          <p:cNvSpPr/>
          <p:nvPr/>
        </p:nvSpPr>
        <p:spPr>
          <a:xfrm rot="16200000">
            <a:off x="22879632" y="17555663"/>
            <a:ext cx="448196"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1800" name="Kreis"/>
          <p:cNvSpPr/>
          <p:nvPr/>
        </p:nvSpPr>
        <p:spPr>
          <a:xfrm rot="16200000">
            <a:off x="22879632" y="16541303"/>
            <a:ext cx="448196"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1801" name="Kreis"/>
          <p:cNvSpPr/>
          <p:nvPr/>
        </p:nvSpPr>
        <p:spPr>
          <a:xfrm rot="16200000">
            <a:off x="22879632" y="15526943"/>
            <a:ext cx="448196"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1802" name="Kreis"/>
          <p:cNvSpPr/>
          <p:nvPr/>
        </p:nvSpPr>
        <p:spPr>
          <a:xfrm rot="16200000">
            <a:off x="14456881" y="18570023"/>
            <a:ext cx="448196"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1803" name="Kreis"/>
          <p:cNvSpPr/>
          <p:nvPr/>
        </p:nvSpPr>
        <p:spPr>
          <a:xfrm rot="16200000">
            <a:off x="14456881" y="17555663"/>
            <a:ext cx="448196"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1804" name="Kreis"/>
          <p:cNvSpPr/>
          <p:nvPr/>
        </p:nvSpPr>
        <p:spPr>
          <a:xfrm rot="16200000">
            <a:off x="14456881" y="16541303"/>
            <a:ext cx="448196"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sp>
        <p:nvSpPr>
          <p:cNvPr id="1805" name="Kreis"/>
          <p:cNvSpPr/>
          <p:nvPr/>
        </p:nvSpPr>
        <p:spPr>
          <a:xfrm rot="16200000">
            <a:off x="14456881" y="15526943"/>
            <a:ext cx="448196" cy="448195"/>
          </a:xfrm>
          <a:prstGeom prst="ellipse">
            <a:avLst/>
          </a:prstGeom>
          <a:solidFill>
            <a:srgbClr val="CDE8B5">
              <a:alpha val="51554"/>
            </a:srgbClr>
          </a:solidFill>
          <a:ln w="12700">
            <a:miter lim="400000"/>
          </a:ln>
        </p:spPr>
        <p:txBody>
          <a:bodyPr lIns="457200" tIns="457200" rIns="457200" bIns="457200"/>
          <a:lstStyle/>
          <a:p>
            <a:pPr algn="l" defTabSz="821530">
              <a:lnSpc>
                <a:spcPts val="3900"/>
              </a:lnSpc>
              <a:spcBef>
                <a:spcPts val="1800"/>
              </a:spcBef>
              <a:defRPr sz="3000" spc="0">
                <a:solidFill>
                  <a:srgbClr val="FFFFFF">
                    <a:alpha val="24545"/>
                  </a:srgbClr>
                </a:solidFill>
                <a:latin typeface="Graphik Light"/>
                <a:ea typeface="Graphik Light"/>
                <a:cs typeface="Graphik Light"/>
                <a:sym typeface="Graphik Light"/>
              </a:defRPr>
            </a:pPr>
            <a:endParaRPr/>
          </a:p>
        </p:txBody>
      </p:sp>
      <p:grpSp>
        <p:nvGrpSpPr>
          <p:cNvPr id="1876" name="Gruppieren"/>
          <p:cNvGrpSpPr/>
          <p:nvPr/>
        </p:nvGrpSpPr>
        <p:grpSpPr>
          <a:xfrm>
            <a:off x="14456881" y="7916425"/>
            <a:ext cx="8870947" cy="7548712"/>
            <a:chOff x="0" y="0"/>
            <a:chExt cx="8870945" cy="7548710"/>
          </a:xfrm>
        </p:grpSpPr>
        <p:sp>
          <p:nvSpPr>
            <p:cNvPr id="1806" name="Kreis"/>
            <p:cNvSpPr/>
            <p:nvPr/>
          </p:nvSpPr>
          <p:spPr>
            <a:xfrm rot="16200000">
              <a:off x="4219781" y="5071797"/>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07" name="Kreis"/>
            <p:cNvSpPr/>
            <p:nvPr/>
          </p:nvSpPr>
          <p:spPr>
            <a:xfrm rot="16200000">
              <a:off x="4219781" y="4057437"/>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08" name="Kreis"/>
            <p:cNvSpPr/>
            <p:nvPr/>
          </p:nvSpPr>
          <p:spPr>
            <a:xfrm rot="16200000">
              <a:off x="4219781" y="3043077"/>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09" name="Kreis"/>
            <p:cNvSpPr/>
            <p:nvPr/>
          </p:nvSpPr>
          <p:spPr>
            <a:xfrm rot="16200000">
              <a:off x="4219781" y="2028718"/>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10" name="Kreis"/>
            <p:cNvSpPr/>
            <p:nvPr/>
          </p:nvSpPr>
          <p:spPr>
            <a:xfrm rot="16200000">
              <a:off x="4219781" y="1014359"/>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11" name="Kreis"/>
            <p:cNvSpPr/>
            <p:nvPr/>
          </p:nvSpPr>
          <p:spPr>
            <a:xfrm rot="16200000">
              <a:off x="4219781" y="0"/>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12" name="Kreis"/>
            <p:cNvSpPr/>
            <p:nvPr/>
          </p:nvSpPr>
          <p:spPr>
            <a:xfrm rot="16200000">
              <a:off x="4219781" y="7100516"/>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13" name="Kreis"/>
            <p:cNvSpPr/>
            <p:nvPr/>
          </p:nvSpPr>
          <p:spPr>
            <a:xfrm rot="16200000">
              <a:off x="4219781" y="6086154"/>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14" name="Kreis"/>
            <p:cNvSpPr/>
            <p:nvPr/>
          </p:nvSpPr>
          <p:spPr>
            <a:xfrm rot="16200000">
              <a:off x="5060373" y="4567441"/>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15" name="Kreis"/>
            <p:cNvSpPr/>
            <p:nvPr/>
          </p:nvSpPr>
          <p:spPr>
            <a:xfrm rot="16200000">
              <a:off x="5060373" y="3553081"/>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16" name="Kreis"/>
            <p:cNvSpPr/>
            <p:nvPr/>
          </p:nvSpPr>
          <p:spPr>
            <a:xfrm rot="16200000">
              <a:off x="5060373" y="2538721"/>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17" name="Kreis"/>
            <p:cNvSpPr/>
            <p:nvPr/>
          </p:nvSpPr>
          <p:spPr>
            <a:xfrm rot="16200000">
              <a:off x="5060373" y="1524362"/>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18" name="Kreis"/>
            <p:cNvSpPr/>
            <p:nvPr/>
          </p:nvSpPr>
          <p:spPr>
            <a:xfrm rot="16200000">
              <a:off x="5060373" y="510002"/>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19" name="Kreis"/>
            <p:cNvSpPr/>
            <p:nvPr/>
          </p:nvSpPr>
          <p:spPr>
            <a:xfrm rot="16200000">
              <a:off x="5060373" y="6596159"/>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20" name="Kreis"/>
            <p:cNvSpPr/>
            <p:nvPr/>
          </p:nvSpPr>
          <p:spPr>
            <a:xfrm rot="16200000">
              <a:off x="5060373" y="5581799"/>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21" name="Kreis"/>
            <p:cNvSpPr/>
            <p:nvPr/>
          </p:nvSpPr>
          <p:spPr>
            <a:xfrm rot="16200000">
              <a:off x="5900968" y="5071797"/>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22" name="Kreis"/>
            <p:cNvSpPr/>
            <p:nvPr/>
          </p:nvSpPr>
          <p:spPr>
            <a:xfrm rot="16200000">
              <a:off x="5900968" y="4057437"/>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23" name="Kreis"/>
            <p:cNvSpPr/>
            <p:nvPr/>
          </p:nvSpPr>
          <p:spPr>
            <a:xfrm rot="16200000">
              <a:off x="5900968" y="3043077"/>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24" name="Kreis"/>
            <p:cNvSpPr/>
            <p:nvPr/>
          </p:nvSpPr>
          <p:spPr>
            <a:xfrm rot="16200000">
              <a:off x="5900968" y="2028718"/>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25" name="Kreis"/>
            <p:cNvSpPr/>
            <p:nvPr/>
          </p:nvSpPr>
          <p:spPr>
            <a:xfrm rot="16200000">
              <a:off x="5900968" y="1014359"/>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26" name="Kreis"/>
            <p:cNvSpPr/>
            <p:nvPr/>
          </p:nvSpPr>
          <p:spPr>
            <a:xfrm rot="16200000">
              <a:off x="5900968" y="7100516"/>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27" name="Kreis"/>
            <p:cNvSpPr/>
            <p:nvPr/>
          </p:nvSpPr>
          <p:spPr>
            <a:xfrm rot="16200000">
              <a:off x="5900968" y="6086154"/>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28" name="Kreis"/>
            <p:cNvSpPr/>
            <p:nvPr/>
          </p:nvSpPr>
          <p:spPr>
            <a:xfrm rot="16200000">
              <a:off x="6741560" y="4567441"/>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29" name="Kreis"/>
            <p:cNvSpPr/>
            <p:nvPr/>
          </p:nvSpPr>
          <p:spPr>
            <a:xfrm rot="16200000">
              <a:off x="6741560" y="3553081"/>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30" name="Kreis"/>
            <p:cNvSpPr/>
            <p:nvPr/>
          </p:nvSpPr>
          <p:spPr>
            <a:xfrm rot="16200000">
              <a:off x="6741560" y="2538721"/>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31" name="Kreis"/>
            <p:cNvSpPr/>
            <p:nvPr/>
          </p:nvSpPr>
          <p:spPr>
            <a:xfrm rot="16200000">
              <a:off x="6741560" y="1524362"/>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32" name="Kreis"/>
            <p:cNvSpPr/>
            <p:nvPr/>
          </p:nvSpPr>
          <p:spPr>
            <a:xfrm rot="16200000">
              <a:off x="6741560" y="6596159"/>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33" name="Kreis"/>
            <p:cNvSpPr/>
            <p:nvPr/>
          </p:nvSpPr>
          <p:spPr>
            <a:xfrm rot="16200000">
              <a:off x="6741560" y="5581799"/>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34" name="Kreis"/>
            <p:cNvSpPr/>
            <p:nvPr/>
          </p:nvSpPr>
          <p:spPr>
            <a:xfrm rot="16200000">
              <a:off x="857406" y="5071797"/>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35" name="Kreis"/>
            <p:cNvSpPr/>
            <p:nvPr/>
          </p:nvSpPr>
          <p:spPr>
            <a:xfrm rot="16200000">
              <a:off x="857406" y="4057437"/>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36" name="Kreis"/>
            <p:cNvSpPr/>
            <p:nvPr/>
          </p:nvSpPr>
          <p:spPr>
            <a:xfrm rot="16200000">
              <a:off x="857406" y="3043077"/>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37" name="Kreis"/>
            <p:cNvSpPr/>
            <p:nvPr/>
          </p:nvSpPr>
          <p:spPr>
            <a:xfrm rot="16200000">
              <a:off x="857406" y="2028718"/>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38" name="Kreis"/>
            <p:cNvSpPr/>
            <p:nvPr/>
          </p:nvSpPr>
          <p:spPr>
            <a:xfrm rot="16200000">
              <a:off x="857406" y="7100516"/>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39" name="Kreis"/>
            <p:cNvSpPr/>
            <p:nvPr/>
          </p:nvSpPr>
          <p:spPr>
            <a:xfrm rot="16200000">
              <a:off x="857406" y="6086154"/>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40" name="Kreis"/>
            <p:cNvSpPr/>
            <p:nvPr/>
          </p:nvSpPr>
          <p:spPr>
            <a:xfrm rot="16200000">
              <a:off x="1697998" y="4567441"/>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41" name="Kreis"/>
            <p:cNvSpPr/>
            <p:nvPr/>
          </p:nvSpPr>
          <p:spPr>
            <a:xfrm rot="16200000">
              <a:off x="1697998" y="3553081"/>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42" name="Kreis"/>
            <p:cNvSpPr/>
            <p:nvPr/>
          </p:nvSpPr>
          <p:spPr>
            <a:xfrm rot="16200000">
              <a:off x="1697998" y="2538721"/>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43" name="Kreis"/>
            <p:cNvSpPr/>
            <p:nvPr/>
          </p:nvSpPr>
          <p:spPr>
            <a:xfrm rot="16200000">
              <a:off x="1697998" y="1524362"/>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44" name="Kreis"/>
            <p:cNvSpPr/>
            <p:nvPr/>
          </p:nvSpPr>
          <p:spPr>
            <a:xfrm rot="16200000">
              <a:off x="1697998" y="6596159"/>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45" name="Kreis"/>
            <p:cNvSpPr/>
            <p:nvPr/>
          </p:nvSpPr>
          <p:spPr>
            <a:xfrm rot="16200000">
              <a:off x="1697998" y="5581799"/>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46" name="Kreis"/>
            <p:cNvSpPr/>
            <p:nvPr/>
          </p:nvSpPr>
          <p:spPr>
            <a:xfrm rot="16200000">
              <a:off x="2538592" y="5071797"/>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47" name="Kreis"/>
            <p:cNvSpPr/>
            <p:nvPr/>
          </p:nvSpPr>
          <p:spPr>
            <a:xfrm rot="16200000">
              <a:off x="2538592" y="4057437"/>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48" name="Kreis"/>
            <p:cNvSpPr/>
            <p:nvPr/>
          </p:nvSpPr>
          <p:spPr>
            <a:xfrm rot="16200000">
              <a:off x="2538592" y="3043077"/>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49" name="Kreis"/>
            <p:cNvSpPr/>
            <p:nvPr/>
          </p:nvSpPr>
          <p:spPr>
            <a:xfrm rot="16200000">
              <a:off x="2538592" y="2028718"/>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50" name="Kreis"/>
            <p:cNvSpPr/>
            <p:nvPr/>
          </p:nvSpPr>
          <p:spPr>
            <a:xfrm rot="16200000">
              <a:off x="2538592" y="1014359"/>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51" name="Kreis"/>
            <p:cNvSpPr/>
            <p:nvPr/>
          </p:nvSpPr>
          <p:spPr>
            <a:xfrm rot="16200000">
              <a:off x="2538592" y="7100516"/>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52" name="Kreis"/>
            <p:cNvSpPr/>
            <p:nvPr/>
          </p:nvSpPr>
          <p:spPr>
            <a:xfrm rot="16200000">
              <a:off x="2538592" y="6086154"/>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53" name="Kreis"/>
            <p:cNvSpPr/>
            <p:nvPr/>
          </p:nvSpPr>
          <p:spPr>
            <a:xfrm rot="16200000">
              <a:off x="3379185" y="4567441"/>
              <a:ext cx="448196"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54" name="Kreis"/>
            <p:cNvSpPr/>
            <p:nvPr/>
          </p:nvSpPr>
          <p:spPr>
            <a:xfrm rot="16200000">
              <a:off x="3379185" y="3553081"/>
              <a:ext cx="448196"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55" name="Kreis"/>
            <p:cNvSpPr/>
            <p:nvPr/>
          </p:nvSpPr>
          <p:spPr>
            <a:xfrm rot="16200000">
              <a:off x="3379185" y="2538721"/>
              <a:ext cx="448196"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56" name="Kreis"/>
            <p:cNvSpPr/>
            <p:nvPr/>
          </p:nvSpPr>
          <p:spPr>
            <a:xfrm rot="16200000">
              <a:off x="3379185" y="1524362"/>
              <a:ext cx="448196"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57" name="Kreis"/>
            <p:cNvSpPr/>
            <p:nvPr/>
          </p:nvSpPr>
          <p:spPr>
            <a:xfrm rot="16200000">
              <a:off x="3379185" y="510002"/>
              <a:ext cx="448196"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58" name="Kreis"/>
            <p:cNvSpPr/>
            <p:nvPr/>
          </p:nvSpPr>
          <p:spPr>
            <a:xfrm rot="16200000">
              <a:off x="3379185" y="6596159"/>
              <a:ext cx="448196"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59" name="Kreis"/>
            <p:cNvSpPr/>
            <p:nvPr/>
          </p:nvSpPr>
          <p:spPr>
            <a:xfrm rot="16200000">
              <a:off x="3379185" y="5581799"/>
              <a:ext cx="448196"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60" name="Kreis"/>
            <p:cNvSpPr/>
            <p:nvPr/>
          </p:nvSpPr>
          <p:spPr>
            <a:xfrm rot="16200000">
              <a:off x="7582155" y="5071797"/>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61" name="Kreis"/>
            <p:cNvSpPr/>
            <p:nvPr/>
          </p:nvSpPr>
          <p:spPr>
            <a:xfrm rot="16200000">
              <a:off x="7582155" y="4057437"/>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62" name="Kreis"/>
            <p:cNvSpPr/>
            <p:nvPr/>
          </p:nvSpPr>
          <p:spPr>
            <a:xfrm rot="16200000">
              <a:off x="7582155" y="3043077"/>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63" name="Kreis"/>
            <p:cNvSpPr/>
            <p:nvPr/>
          </p:nvSpPr>
          <p:spPr>
            <a:xfrm rot="16200000">
              <a:off x="7582155" y="2028718"/>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64" name="Kreis"/>
            <p:cNvSpPr/>
            <p:nvPr/>
          </p:nvSpPr>
          <p:spPr>
            <a:xfrm rot="16200000">
              <a:off x="7582155" y="7100516"/>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65" name="Kreis"/>
            <p:cNvSpPr/>
            <p:nvPr/>
          </p:nvSpPr>
          <p:spPr>
            <a:xfrm rot="16200000">
              <a:off x="7582155" y="6086154"/>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66" name="Kreis"/>
            <p:cNvSpPr/>
            <p:nvPr/>
          </p:nvSpPr>
          <p:spPr>
            <a:xfrm rot="16200000">
              <a:off x="8422751" y="4567441"/>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67" name="Kreis"/>
            <p:cNvSpPr/>
            <p:nvPr/>
          </p:nvSpPr>
          <p:spPr>
            <a:xfrm rot="16200000">
              <a:off x="8422751" y="3553081"/>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68" name="Kreis"/>
            <p:cNvSpPr/>
            <p:nvPr/>
          </p:nvSpPr>
          <p:spPr>
            <a:xfrm rot="16200000">
              <a:off x="8422751" y="2538721"/>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69" name="Kreis"/>
            <p:cNvSpPr/>
            <p:nvPr/>
          </p:nvSpPr>
          <p:spPr>
            <a:xfrm rot="16200000">
              <a:off x="8422751" y="6596159"/>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70" name="Kreis"/>
            <p:cNvSpPr/>
            <p:nvPr/>
          </p:nvSpPr>
          <p:spPr>
            <a:xfrm rot="16200000">
              <a:off x="8422751" y="5581799"/>
              <a:ext cx="448195"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71" name="Kreis"/>
            <p:cNvSpPr/>
            <p:nvPr/>
          </p:nvSpPr>
          <p:spPr>
            <a:xfrm rot="16200000">
              <a:off x="-1" y="4567441"/>
              <a:ext cx="448196"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72" name="Kreis"/>
            <p:cNvSpPr/>
            <p:nvPr/>
          </p:nvSpPr>
          <p:spPr>
            <a:xfrm rot="16200000">
              <a:off x="-1" y="3553081"/>
              <a:ext cx="448196"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73" name="Kreis"/>
            <p:cNvSpPr/>
            <p:nvPr/>
          </p:nvSpPr>
          <p:spPr>
            <a:xfrm rot="16200000">
              <a:off x="-1" y="2538721"/>
              <a:ext cx="448196"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74" name="Kreis"/>
            <p:cNvSpPr/>
            <p:nvPr/>
          </p:nvSpPr>
          <p:spPr>
            <a:xfrm rot="16200000">
              <a:off x="-1" y="6596159"/>
              <a:ext cx="448196"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1875" name="Kreis"/>
            <p:cNvSpPr/>
            <p:nvPr/>
          </p:nvSpPr>
          <p:spPr>
            <a:xfrm rot="16200000">
              <a:off x="-1" y="5581799"/>
              <a:ext cx="448196" cy="448195"/>
            </a:xfrm>
            <a:prstGeom prst="ellipse">
              <a:avLst/>
            </a:prstGeom>
            <a:solidFill>
              <a:srgbClr val="CDE8B5">
                <a:alpha val="51554"/>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grpSp>
      <p:pic>
        <p:nvPicPr>
          <p:cNvPr id="1877" name="Bild" descr="Bild"/>
          <p:cNvPicPr>
            <a:picLocks noChangeAspect="1"/>
          </p:cNvPicPr>
          <p:nvPr/>
        </p:nvPicPr>
        <p:blipFill>
          <a:blip r:embed="rId3"/>
          <a:stretch>
            <a:fillRect/>
          </a:stretch>
        </p:blipFill>
        <p:spPr>
          <a:xfrm>
            <a:off x="24961403" y="1630759"/>
            <a:ext cx="13901515" cy="9710104"/>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2" name="Foliennumm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sp>
        <p:nvSpPr>
          <p:cNvPr id="2193"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pic>
        <p:nvPicPr>
          <p:cNvPr id="2194" name="Bild" descr="Bild"/>
          <p:cNvPicPr>
            <a:picLocks noGrp="1"/>
          </p:cNvPicPr>
          <p:nvPr>
            <p:ph type="pic" idx="21"/>
          </p:nvPr>
        </p:nvPicPr>
        <p:blipFill>
          <a:blip r:embed="rId2">
            <a:alphaModFix amt="28017"/>
          </a:blip>
          <a:srcRect/>
          <a:stretch>
            <a:fillRect/>
          </a:stretch>
        </p:blipFill>
        <p:spPr>
          <a:prstGeom prst="rect">
            <a:avLst/>
          </a:prstGeom>
        </p:spPr>
      </p:pic>
      <p:sp>
        <p:nvSpPr>
          <p:cNvPr id="2195" name="DMS innovationszirkel"/>
          <p:cNvSpPr/>
          <p:nvPr/>
        </p:nvSpPr>
        <p:spPr>
          <a:xfrm>
            <a:off x="1822952" y="12954950"/>
            <a:ext cx="11219948"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sp>
        <p:nvSpPr>
          <p:cNvPr id="2196" name="Rechteck"/>
          <p:cNvSpPr/>
          <p:nvPr/>
        </p:nvSpPr>
        <p:spPr>
          <a:xfrm>
            <a:off x="0" y="0"/>
            <a:ext cx="1502892" cy="13716001"/>
          </a:xfrm>
          <a:prstGeom prst="rect">
            <a:avLst/>
          </a:prstGeom>
          <a:solidFill>
            <a:srgbClr val="D80078"/>
          </a:solidFill>
          <a:ln w="12700">
            <a:miter lim="400000"/>
          </a:ln>
        </p:spPr>
        <p:txBody>
          <a:bodyPr lIns="50800" tIns="50800" rIns="50800" bIns="50800" anchor="ctr"/>
          <a:lstStyle/>
          <a:p>
            <a:pPr defTabSz="825500">
              <a:defRPr sz="3200">
                <a:solidFill>
                  <a:srgbClr val="D80078"/>
                </a:solidFill>
                <a:latin typeface="Helvetica Neue Medium"/>
                <a:ea typeface="Helvetica Neue Medium"/>
                <a:cs typeface="Helvetica Neue Medium"/>
                <a:sym typeface="Helvetica Neue Medium"/>
              </a:defRPr>
            </a:pPr>
            <a:endParaRPr/>
          </a:p>
        </p:txBody>
      </p:sp>
      <p:sp>
        <p:nvSpPr>
          <p:cNvPr id="2197" name="Erklärung"/>
          <p:cNvSpPr/>
          <p:nvPr/>
        </p:nvSpPr>
        <p:spPr>
          <a:xfrm rot="16200000">
            <a:off x="-5513023" y="6603387"/>
            <a:ext cx="12428063" cy="64368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5400"/>
              </a:lnSpc>
              <a:spcBef>
                <a:spcPts val="3600"/>
              </a:spcBef>
              <a:tabLst>
                <a:tab pos="342900" algn="l"/>
                <a:tab pos="698500" algn="l"/>
                <a:tab pos="1066800" algn="l"/>
                <a:tab pos="1409700" algn="l"/>
                <a:tab pos="1765300" algn="l"/>
                <a:tab pos="2133600" algn="l"/>
                <a:tab pos="2476500" algn="l"/>
                <a:tab pos="2832100" algn="l"/>
                <a:tab pos="3200400" algn="l"/>
                <a:tab pos="3543300" algn="l"/>
                <a:tab pos="3898900" algn="l"/>
                <a:tab pos="4267200" algn="l"/>
              </a:tabLst>
              <a:defRPr sz="3600" b="1" spc="-36">
                <a:solidFill>
                  <a:srgbClr val="FFFFFF"/>
                </a:solidFill>
                <a:latin typeface="+mn-lt"/>
                <a:ea typeface="+mn-ea"/>
                <a:cs typeface="+mn-cs"/>
                <a:sym typeface="Helvetica"/>
              </a:defRPr>
            </a:lvl1pPr>
          </a:lstStyle>
          <a:p>
            <a:r>
              <a:t>Erklärung</a:t>
            </a:r>
          </a:p>
        </p:txBody>
      </p:sp>
      <p:sp>
        <p:nvSpPr>
          <p:cNvPr id="2198" name="Einleitung 2"/>
          <p:cNvSpPr>
            <a:spLocks noGrp="1"/>
          </p:cNvSpPr>
          <p:nvPr>
            <p:ph type="body" idx="22"/>
          </p:nvPr>
        </p:nvSpPr>
        <p:spPr>
          <a:prstGeom prst="rect">
            <a:avLst/>
          </a:prstGeom>
        </p:spPr>
        <p:txBody>
          <a:bodyPr/>
          <a:lstStyle/>
          <a:p>
            <a:r>
              <a:t>Einleitung 2</a:t>
            </a:r>
          </a:p>
        </p:txBody>
      </p:sp>
      <p:sp>
        <p:nvSpPr>
          <p:cNvPr id="2199" name="„Auch Steve Jobs wandte diesen Grundsatz an und entwickelte ein Handy mit nur einer Taste, was sich viele nicht vorstellen konnten.…"/>
          <p:cNvSpPr>
            <a:spLocks noGrp="1"/>
          </p:cNvSpPr>
          <p:nvPr>
            <p:ph type="body" idx="23"/>
          </p:nvPr>
        </p:nvSpPr>
        <p:spPr>
          <a:prstGeom prst="rect">
            <a:avLst/>
          </a:prstGeom>
        </p:spPr>
        <p:txBody>
          <a:bodyPr/>
          <a:lstStyle/>
          <a:p>
            <a:pPr>
              <a:lnSpc>
                <a:spcPct val="117999"/>
              </a:lnSpc>
              <a:spcBef>
                <a:spcPts val="0"/>
              </a:spcBef>
              <a:tabLst/>
              <a:defRPr sz="2200" spc="0">
                <a:solidFill>
                  <a:srgbClr val="000000"/>
                </a:solidFill>
                <a:latin typeface="Helvetica Neue"/>
                <a:ea typeface="Helvetica Neue"/>
                <a:cs typeface="Helvetica Neue"/>
                <a:sym typeface="Helvetica Neue"/>
              </a:defRPr>
            </a:pPr>
            <a:r>
              <a:t>„Auch Steve Jobs wandte diesen Grundsatz an und entwickelte ein Handy mit nur einer Taste, was sich viele nicht vorstellen konnten. </a:t>
            </a:r>
          </a:p>
          <a:p>
            <a:pPr>
              <a:lnSpc>
                <a:spcPct val="117999"/>
              </a:lnSpc>
              <a:spcBef>
                <a:spcPts val="0"/>
              </a:spcBef>
              <a:tabLst/>
              <a:defRPr sz="2200" spc="0">
                <a:solidFill>
                  <a:srgbClr val="000000"/>
                </a:solidFill>
                <a:latin typeface="Helvetica Neue"/>
                <a:ea typeface="Helvetica Neue"/>
                <a:cs typeface="Helvetica Neue"/>
                <a:sym typeface="Helvetica Neue"/>
              </a:defRPr>
            </a:pPr>
            <a:r>
              <a:t>Dadurch löste er viele Probleme (z.B. dass nicht das ganze Alphabet mit Tasten auf begrenztem Platz dargestellt werden kann). Dabei betrachtete er und sein Team den gesamten Prozess der Handynutzung und nicht nur das Schreiben oder das Telefonieren“</a:t>
            </a:r>
          </a:p>
        </p:txBody>
      </p:sp>
      <p:pic>
        <p:nvPicPr>
          <p:cNvPr id="2200" name="Bild" descr="Bild"/>
          <p:cNvPicPr>
            <a:picLocks noGrp="1" noChangeAspect="1"/>
          </p:cNvPicPr>
          <p:nvPr>
            <p:ph type="pic" idx="24"/>
          </p:nvPr>
        </p:nvPicPr>
        <p:blipFill>
          <a:blip r:embed="rId3"/>
          <a:stretch>
            <a:fillRect/>
          </a:stretch>
        </p:blipFill>
        <p:spPr>
          <a:prstGeom prst="rect">
            <a:avLst/>
          </a:prstGeom>
        </p:spPr>
      </p:pic>
      <p:sp>
        <p:nvSpPr>
          <p:cNvPr id="2201" name="Hier geben Sie ein Beispiel aus der Wirtschaft für Design Thinking."/>
          <p:cNvSpPr>
            <a:spLocks noGrp="1"/>
          </p:cNvSpPr>
          <p:nvPr>
            <p:ph type="body" idx="25"/>
          </p:nvPr>
        </p:nvSpPr>
        <p:spPr>
          <a:prstGeom prst="rect">
            <a:avLst/>
          </a:prstGeom>
        </p:spPr>
        <p:txBody>
          <a:bodyPr/>
          <a:lstStyle/>
          <a:p>
            <a:r>
              <a:t>Hier geben Sie ein Beispiel aus der Wirtschaft für Design Thinking. </a:t>
            </a:r>
          </a:p>
        </p:txBody>
      </p:sp>
      <p:pic>
        <p:nvPicPr>
          <p:cNvPr id="2202" name="IMG_2159.jpeg" descr="IMG_2159.jpeg"/>
          <p:cNvPicPr>
            <a:picLocks noChangeAspect="1"/>
          </p:cNvPicPr>
          <p:nvPr/>
        </p:nvPicPr>
        <p:blipFill>
          <a:blip r:embed="rId4"/>
          <a:stretch>
            <a:fillRect/>
          </a:stretch>
        </p:blipFill>
        <p:spPr>
          <a:xfrm>
            <a:off x="1881745" y="2082800"/>
            <a:ext cx="9918701" cy="5562601"/>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4" name="Foliennummer"/>
          <p:cNvSpPr>
            <a:spLocks noGrp="1"/>
          </p:cNvSpPr>
          <p:nvPr>
            <p:ph type="sldNum" sz="quarter" idx="2"/>
          </p:nvPr>
        </p:nvSpPr>
        <p:spPr>
          <a:xfrm>
            <a:off x="23394305" y="12954950"/>
            <a:ext cx="197359" cy="2085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a:t>
            </a:fld>
            <a:endParaRPr/>
          </a:p>
        </p:txBody>
      </p:sp>
      <p:sp>
        <p:nvSpPr>
          <p:cNvPr id="2205"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pic>
        <p:nvPicPr>
          <p:cNvPr id="2206" name="Bild" descr="Bild"/>
          <p:cNvPicPr>
            <a:picLocks noGrp="1"/>
          </p:cNvPicPr>
          <p:nvPr>
            <p:ph type="pic" idx="21"/>
          </p:nvPr>
        </p:nvPicPr>
        <p:blipFill>
          <a:blip r:embed="rId3">
            <a:alphaModFix amt="28017"/>
          </a:blip>
          <a:srcRect/>
          <a:stretch>
            <a:fillRect/>
          </a:stretch>
        </p:blipFill>
        <p:spPr>
          <a:prstGeom prst="rect">
            <a:avLst/>
          </a:prstGeom>
        </p:spPr>
      </p:pic>
      <p:sp>
        <p:nvSpPr>
          <p:cNvPr id="2207" name="DMS innovationszirkel"/>
          <p:cNvSpPr/>
          <p:nvPr/>
        </p:nvSpPr>
        <p:spPr>
          <a:xfrm>
            <a:off x="751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sp>
        <p:nvSpPr>
          <p:cNvPr id="2208" name="Rechteck"/>
          <p:cNvSpPr/>
          <p:nvPr/>
        </p:nvSpPr>
        <p:spPr>
          <a:xfrm>
            <a:off x="6174205" y="3101223"/>
            <a:ext cx="6662320" cy="7031529"/>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209" name="„Design ist nicht nur das wie es aussieht oder sich anfühlt.  Design ist wie es funktioniert.“…"/>
          <p:cNvSpPr>
            <a:spLocks noGrp="1"/>
          </p:cNvSpPr>
          <p:nvPr>
            <p:ph type="title"/>
          </p:nvPr>
        </p:nvSpPr>
        <p:spPr>
          <a:xfrm>
            <a:off x="915970" y="4382391"/>
            <a:ext cx="11679592" cy="7489627"/>
          </a:xfrm>
          <a:prstGeom prst="rect">
            <a:avLst/>
          </a:prstGeom>
        </p:spPr>
        <p:txBody>
          <a:bodyPr/>
          <a:lstStyle/>
          <a:p>
            <a:pPr defTabSz="821530">
              <a:lnSpc>
                <a:spcPts val="8100"/>
              </a:lnSpc>
              <a:spcBef>
                <a:spcPts val="5400"/>
              </a:spcBef>
              <a:tabLst/>
              <a:defRPr sz="6700" spc="-133">
                <a:solidFill>
                  <a:srgbClr val="33416B"/>
                </a:solidFill>
              </a:defRPr>
            </a:pPr>
            <a:r>
              <a:t>„Design ist nicht nur das wie es aussieht oder sich anfühlt. </a:t>
            </a:r>
            <a:br/>
            <a:r>
              <a:t>Design ist wie es funktioniert.“</a:t>
            </a:r>
          </a:p>
          <a:p>
            <a:pPr defTabSz="821530">
              <a:lnSpc>
                <a:spcPts val="8100"/>
              </a:lnSpc>
              <a:spcBef>
                <a:spcPts val="5400"/>
              </a:spcBef>
              <a:tabLst/>
              <a:defRPr sz="4500" b="0" spc="-90">
                <a:solidFill>
                  <a:srgbClr val="33416B"/>
                </a:solidFill>
              </a:defRPr>
            </a:pPr>
            <a:r>
              <a:t>- Steve Jobs</a:t>
            </a:r>
          </a:p>
        </p:txBody>
      </p:sp>
      <p:pic>
        <p:nvPicPr>
          <p:cNvPr id="2210" name="IMG_2154.jpeg" descr="IMG_2154.jpeg"/>
          <p:cNvPicPr>
            <a:picLocks noChangeAspect="1"/>
          </p:cNvPicPr>
          <p:nvPr/>
        </p:nvPicPr>
        <p:blipFill>
          <a:blip r:embed="rId4"/>
          <a:srcRect l="23102" b="8842"/>
          <a:stretch>
            <a:fillRect/>
          </a:stretch>
        </p:blipFill>
        <p:spPr>
          <a:xfrm>
            <a:off x="12738178" y="778353"/>
            <a:ext cx="13357451" cy="11084122"/>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4" name="Foliennumm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a:t>
            </a:fld>
            <a:endParaRPr/>
          </a:p>
        </p:txBody>
      </p:sp>
      <p:sp>
        <p:nvSpPr>
          <p:cNvPr id="2215"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pic>
        <p:nvPicPr>
          <p:cNvPr id="2216" name="Bild" descr="Bild"/>
          <p:cNvPicPr>
            <a:picLocks noGrp="1"/>
          </p:cNvPicPr>
          <p:nvPr>
            <p:ph type="pic" idx="21"/>
          </p:nvPr>
        </p:nvPicPr>
        <p:blipFill>
          <a:blip r:embed="rId2">
            <a:alphaModFix amt="28017"/>
          </a:blip>
          <a:srcRect/>
          <a:stretch>
            <a:fillRect/>
          </a:stretch>
        </p:blipFill>
        <p:spPr>
          <a:prstGeom prst="rect">
            <a:avLst/>
          </a:prstGeom>
        </p:spPr>
      </p:pic>
      <p:sp>
        <p:nvSpPr>
          <p:cNvPr id="2217" name="DMS innovationszirkel"/>
          <p:cNvSpPr/>
          <p:nvPr/>
        </p:nvSpPr>
        <p:spPr>
          <a:xfrm>
            <a:off x="1822952" y="12954950"/>
            <a:ext cx="11219948"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sp>
        <p:nvSpPr>
          <p:cNvPr id="2218" name="Rechteck"/>
          <p:cNvSpPr/>
          <p:nvPr/>
        </p:nvSpPr>
        <p:spPr>
          <a:xfrm>
            <a:off x="0" y="0"/>
            <a:ext cx="1502892" cy="13716001"/>
          </a:xfrm>
          <a:prstGeom prst="rect">
            <a:avLst/>
          </a:prstGeom>
          <a:solidFill>
            <a:srgbClr val="D80078"/>
          </a:solidFill>
          <a:ln w="12700">
            <a:miter lim="400000"/>
          </a:ln>
        </p:spPr>
        <p:txBody>
          <a:bodyPr lIns="50800" tIns="50800" rIns="50800" bIns="50800" anchor="ctr"/>
          <a:lstStyle/>
          <a:p>
            <a:pPr defTabSz="825500">
              <a:defRPr sz="3200">
                <a:solidFill>
                  <a:srgbClr val="D80078"/>
                </a:solidFill>
                <a:latin typeface="Helvetica Neue Medium"/>
                <a:ea typeface="Helvetica Neue Medium"/>
                <a:cs typeface="Helvetica Neue Medium"/>
                <a:sym typeface="Helvetica Neue Medium"/>
              </a:defRPr>
            </a:pPr>
            <a:endParaRPr/>
          </a:p>
        </p:txBody>
      </p:sp>
      <p:sp>
        <p:nvSpPr>
          <p:cNvPr id="2219" name="Erklärung"/>
          <p:cNvSpPr/>
          <p:nvPr/>
        </p:nvSpPr>
        <p:spPr>
          <a:xfrm rot="16200000">
            <a:off x="-5513023" y="6603387"/>
            <a:ext cx="12428063" cy="64368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5400"/>
              </a:lnSpc>
              <a:spcBef>
                <a:spcPts val="3600"/>
              </a:spcBef>
              <a:tabLst>
                <a:tab pos="342900" algn="l"/>
                <a:tab pos="698500" algn="l"/>
                <a:tab pos="1066800" algn="l"/>
                <a:tab pos="1409700" algn="l"/>
                <a:tab pos="1765300" algn="l"/>
                <a:tab pos="2133600" algn="l"/>
                <a:tab pos="2476500" algn="l"/>
                <a:tab pos="2832100" algn="l"/>
                <a:tab pos="3200400" algn="l"/>
                <a:tab pos="3543300" algn="l"/>
                <a:tab pos="3898900" algn="l"/>
                <a:tab pos="4267200" algn="l"/>
              </a:tabLst>
              <a:defRPr sz="3600" b="1" spc="-36">
                <a:solidFill>
                  <a:srgbClr val="FFFFFF"/>
                </a:solidFill>
                <a:latin typeface="+mn-lt"/>
                <a:ea typeface="+mn-ea"/>
                <a:cs typeface="+mn-cs"/>
                <a:sym typeface="Helvetica"/>
              </a:defRPr>
            </a:lvl1pPr>
          </a:lstStyle>
          <a:p>
            <a:r>
              <a:t>Erklärung</a:t>
            </a:r>
          </a:p>
        </p:txBody>
      </p:sp>
      <p:sp>
        <p:nvSpPr>
          <p:cNvPr id="2220" name="Arbeitsauftrag Prozessbetrachtung"/>
          <p:cNvSpPr>
            <a:spLocks noGrp="1"/>
          </p:cNvSpPr>
          <p:nvPr>
            <p:ph type="body" idx="22"/>
          </p:nvPr>
        </p:nvSpPr>
        <p:spPr>
          <a:prstGeom prst="rect">
            <a:avLst/>
          </a:prstGeom>
        </p:spPr>
        <p:txBody>
          <a:bodyPr/>
          <a:lstStyle/>
          <a:p>
            <a:r>
              <a:t>Arbeitsauftrag Prozessbetrachtung</a:t>
            </a:r>
          </a:p>
        </p:txBody>
      </p:sp>
      <p:sp>
        <p:nvSpPr>
          <p:cNvPr id="2221" name="Bei schulübergreifendem Arbeiten macht es Sinn, dass sich Partner*innen von unterschiedlichen Schulen in einem Breakoutroom zusammenfinden.…"/>
          <p:cNvSpPr>
            <a:spLocks noGrp="1"/>
          </p:cNvSpPr>
          <p:nvPr>
            <p:ph type="body" idx="23"/>
          </p:nvPr>
        </p:nvSpPr>
        <p:spPr>
          <a:prstGeom prst="rect">
            <a:avLst/>
          </a:prstGeom>
        </p:spPr>
        <p:txBody>
          <a:bodyPr/>
          <a:lstStyle/>
          <a:p>
            <a:pPr>
              <a:lnSpc>
                <a:spcPct val="117999"/>
              </a:lnSpc>
              <a:spcBef>
                <a:spcPts val="0"/>
              </a:spcBef>
              <a:tabLst/>
              <a:defRPr sz="2200" spc="0">
                <a:solidFill>
                  <a:srgbClr val="000000"/>
                </a:solidFill>
                <a:latin typeface="Helvetica Neue"/>
                <a:ea typeface="Helvetica Neue"/>
                <a:cs typeface="Helvetica Neue"/>
                <a:sym typeface="Helvetica Neue"/>
              </a:defRPr>
            </a:pPr>
            <a:r>
              <a:t>Bei schulübergreifendem Arbeiten macht es Sinn, dass sich Partner*innen von unterschiedlichen Schulen in einem Breakoutroom zusammenfinden. </a:t>
            </a: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r>
              <a:t>Unterstützen Sie die Schüler*innen, indem Sie ein Auge darauf haben, dass jeder Einzelschritt in dem Prozess detailliert betrachtet wird. Unser Beispiel weiter unten in der Präsentation kann ein Anhaltspunkt sein. </a:t>
            </a: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r>
              <a:t>Ein bis zwei Gruppen stellen dann ihren Prozess vor.</a:t>
            </a:r>
          </a:p>
        </p:txBody>
      </p:sp>
      <p:pic>
        <p:nvPicPr>
          <p:cNvPr id="2222" name="group_FILL0_wght400_GRAD0_opsz48.png" descr="group_FILL0_wght400_GRAD0_opsz48.png"/>
          <p:cNvPicPr>
            <a:picLocks noGrp="1" noChangeAspect="1"/>
          </p:cNvPicPr>
          <p:nvPr>
            <p:ph type="pic" idx="24"/>
          </p:nvPr>
        </p:nvPicPr>
        <p:blipFill>
          <a:blip r:embed="rId3"/>
          <a:srcRect/>
          <a:stretch>
            <a:fillRect/>
          </a:stretch>
        </p:blipFill>
        <p:spPr>
          <a:prstGeom prst="rect">
            <a:avLst/>
          </a:prstGeom>
        </p:spPr>
      </p:pic>
      <p:sp>
        <p:nvSpPr>
          <p:cNvPr id="2223" name="Hier erarbeiten die Schüler*innen einen Beispielprozess, um die in die Komplexität von scheinbar einfachen Prozessen einzutauchen."/>
          <p:cNvSpPr>
            <a:spLocks noGrp="1"/>
          </p:cNvSpPr>
          <p:nvPr>
            <p:ph type="body" idx="25"/>
          </p:nvPr>
        </p:nvSpPr>
        <p:spPr>
          <a:xfrm>
            <a:off x="12159344" y="2540000"/>
            <a:ext cx="11406165" cy="1450314"/>
          </a:xfrm>
          <a:prstGeom prst="rect">
            <a:avLst/>
          </a:prstGeom>
        </p:spPr>
        <p:txBody>
          <a:bodyPr/>
          <a:lstStyle/>
          <a:p>
            <a:r>
              <a:t>Hier erarbeiten die Schüler*innen einen Beispielprozess, um die in die Komplexität von scheinbar einfachen Prozessen einzutauchen.</a:t>
            </a:r>
          </a:p>
        </p:txBody>
      </p:sp>
      <p:pic>
        <p:nvPicPr>
          <p:cNvPr id="2224" name="Bildschirmfoto 2022-05-13 um 11.12.08.png" descr="Bildschirmfoto 2022-05-13 um 11.12.08.png"/>
          <p:cNvPicPr>
            <a:picLocks noGrp="1" noChangeAspect="1"/>
          </p:cNvPicPr>
          <p:nvPr>
            <p:ph type="pic" idx="27"/>
          </p:nvPr>
        </p:nvPicPr>
        <p:blipFill>
          <a:blip r:embed="rId4"/>
          <a:srcRect t="156" b="156"/>
          <a:stretch>
            <a:fillRect/>
          </a:stretch>
        </p:blipFill>
        <p:spPr>
          <a:prstGeom prst="rect">
            <a:avLst/>
          </a:prstGeom>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DE8B5"/>
        </a:solidFill>
        <a:effectLst/>
      </p:bgPr>
    </p:bg>
    <p:spTree>
      <p:nvGrpSpPr>
        <p:cNvPr id="1" name=""/>
        <p:cNvGrpSpPr/>
        <p:nvPr/>
      </p:nvGrpSpPr>
      <p:grpSpPr>
        <a:xfrm>
          <a:off x="0" y="0"/>
          <a:ext cx="0" cy="0"/>
          <a:chOff x="0" y="0"/>
          <a:chExt cx="0" cy="0"/>
        </a:xfrm>
      </p:grpSpPr>
      <p:sp>
        <p:nvSpPr>
          <p:cNvPr id="2226"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a:t>
            </a:fld>
            <a:endParaRPr/>
          </a:p>
        </p:txBody>
      </p:sp>
      <p:sp>
        <p:nvSpPr>
          <p:cNvPr id="2227" name="Beschreibt eurem Gesprächspartner / eurer Gesprächspartnerin genau wie ihr oder eure Eltern das Frühstück für die Schule machen.…"/>
          <p:cNvSpPr>
            <a:spLocks noGrp="1"/>
          </p:cNvSpPr>
          <p:nvPr>
            <p:ph type="body" idx="21"/>
          </p:nvPr>
        </p:nvSpPr>
        <p:spPr>
          <a:xfrm>
            <a:off x="832760" y="2446296"/>
            <a:ext cx="15497865" cy="887094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599" y="21600"/>
                </a:lnTo>
                <a:lnTo>
                  <a:pt x="0" y="21600"/>
                </a:lnTo>
                <a:lnTo>
                  <a:pt x="0" y="0"/>
                </a:lnTo>
                <a:close/>
              </a:path>
            </a:pathLst>
          </a:cu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1185333" indent="-1185333">
              <a:lnSpc>
                <a:spcPct val="90000"/>
              </a:lnSpc>
              <a:spcBef>
                <a:spcPts val="4000"/>
              </a:spcBef>
              <a:buSzPct val="100000"/>
              <a:buAutoNum type="arabicPeriod"/>
              <a:defRPr sz="4800" b="1" spc="-96">
                <a:solidFill>
                  <a:srgbClr val="535E7C"/>
                </a:solidFill>
              </a:defRPr>
            </a:pPr>
            <a:r>
              <a:t>Beschreibt eurem Gesprächspartner / eurer Gesprächspartnerin genau wie ihr oder eure Eltern das Frühstück für die Schule machen.</a:t>
            </a:r>
          </a:p>
          <a:p>
            <a:pPr marL="1185333" indent="-1185333">
              <a:lnSpc>
                <a:spcPct val="90000"/>
              </a:lnSpc>
              <a:spcBef>
                <a:spcPts val="4000"/>
              </a:spcBef>
              <a:buSzPct val="100000"/>
              <a:buAutoNum type="arabicPeriod"/>
              <a:defRPr sz="4800" b="1" spc="-96">
                <a:solidFill>
                  <a:srgbClr val="535E7C"/>
                </a:solidFill>
              </a:defRPr>
            </a:pPr>
            <a:r>
              <a:t>Skizziert </a:t>
            </a:r>
            <a:r>
              <a:rPr u="sng"/>
              <a:t>einen</a:t>
            </a:r>
            <a:r>
              <a:t> Prozess genau im Hinblick auf die Entstehung von Müll. </a:t>
            </a:r>
          </a:p>
        </p:txBody>
      </p:sp>
      <p:sp>
        <p:nvSpPr>
          <p:cNvPr id="2228" name="Aufgabe"/>
          <p:cNvSpPr>
            <a:spLocks noGrp="1"/>
          </p:cNvSpPr>
          <p:nvPr>
            <p:ph type="body" idx="22"/>
          </p:nvPr>
        </p:nvSpPr>
        <p:spPr>
          <a:prstGeom prst="rect">
            <a:avLst/>
          </a:prstGeom>
        </p:spPr>
        <p:txBody>
          <a:bodyPr/>
          <a:lstStyle/>
          <a:p>
            <a:r>
              <a:t>Aufgabe</a:t>
            </a:r>
          </a:p>
        </p:txBody>
      </p:sp>
      <p:sp>
        <p:nvSpPr>
          <p:cNvPr id="2229" name="10 Min"/>
          <p:cNvSpPr txBox="1">
            <a:spLocks noGrp="1"/>
          </p:cNvSpPr>
          <p:nvPr>
            <p:ph type="body" idx="23"/>
          </p:nvPr>
        </p:nvSpPr>
        <p:spPr>
          <a:xfrm>
            <a:off x="21516081" y="1970400"/>
            <a:ext cx="1947368" cy="896113"/>
          </a:xfrm>
          <a:prstGeom prst="rect">
            <a:avLst/>
          </a:prstGeom>
        </p:spPr>
        <p:txBody>
          <a:bodyPr/>
          <a:lstStyle/>
          <a:p>
            <a:r>
              <a:t>10 Min</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1" name="Foliennumm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a:t>
            </a:fld>
            <a:endParaRPr/>
          </a:p>
        </p:txBody>
      </p:sp>
      <p:sp>
        <p:nvSpPr>
          <p:cNvPr id="2232"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pic>
        <p:nvPicPr>
          <p:cNvPr id="2233" name="Bild" descr="Bild"/>
          <p:cNvPicPr>
            <a:picLocks noGrp="1"/>
          </p:cNvPicPr>
          <p:nvPr>
            <p:ph type="pic" idx="21"/>
          </p:nvPr>
        </p:nvPicPr>
        <p:blipFill>
          <a:blip r:embed="rId2">
            <a:alphaModFix amt="28017"/>
          </a:blip>
          <a:srcRect/>
          <a:stretch>
            <a:fillRect/>
          </a:stretch>
        </p:blipFill>
        <p:spPr>
          <a:prstGeom prst="rect">
            <a:avLst/>
          </a:prstGeom>
        </p:spPr>
      </p:pic>
      <p:sp>
        <p:nvSpPr>
          <p:cNvPr id="2234" name="DMS innovationszirkel"/>
          <p:cNvSpPr/>
          <p:nvPr/>
        </p:nvSpPr>
        <p:spPr>
          <a:xfrm>
            <a:off x="1822952" y="12954950"/>
            <a:ext cx="11219948"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sp>
        <p:nvSpPr>
          <p:cNvPr id="2235" name="Rechteck"/>
          <p:cNvSpPr/>
          <p:nvPr/>
        </p:nvSpPr>
        <p:spPr>
          <a:xfrm>
            <a:off x="0" y="0"/>
            <a:ext cx="1502892" cy="13716001"/>
          </a:xfrm>
          <a:prstGeom prst="rect">
            <a:avLst/>
          </a:prstGeom>
          <a:solidFill>
            <a:srgbClr val="D80078"/>
          </a:solidFill>
          <a:ln w="12700">
            <a:miter lim="400000"/>
          </a:ln>
        </p:spPr>
        <p:txBody>
          <a:bodyPr lIns="50800" tIns="50800" rIns="50800" bIns="50800" anchor="ctr"/>
          <a:lstStyle/>
          <a:p>
            <a:pPr defTabSz="825500">
              <a:defRPr sz="3200">
                <a:solidFill>
                  <a:srgbClr val="D80078"/>
                </a:solidFill>
                <a:latin typeface="Helvetica Neue Medium"/>
                <a:ea typeface="Helvetica Neue Medium"/>
                <a:cs typeface="Helvetica Neue Medium"/>
                <a:sym typeface="Helvetica Neue Medium"/>
              </a:defRPr>
            </a:pPr>
            <a:endParaRPr/>
          </a:p>
        </p:txBody>
      </p:sp>
      <p:sp>
        <p:nvSpPr>
          <p:cNvPr id="2236" name="Erklärung"/>
          <p:cNvSpPr/>
          <p:nvPr/>
        </p:nvSpPr>
        <p:spPr>
          <a:xfrm rot="16200000">
            <a:off x="-5513023" y="6603387"/>
            <a:ext cx="12428063" cy="64368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5400"/>
              </a:lnSpc>
              <a:spcBef>
                <a:spcPts val="3600"/>
              </a:spcBef>
              <a:tabLst>
                <a:tab pos="342900" algn="l"/>
                <a:tab pos="698500" algn="l"/>
                <a:tab pos="1066800" algn="l"/>
                <a:tab pos="1409700" algn="l"/>
                <a:tab pos="1765300" algn="l"/>
                <a:tab pos="2133600" algn="l"/>
                <a:tab pos="2476500" algn="l"/>
                <a:tab pos="2832100" algn="l"/>
                <a:tab pos="3200400" algn="l"/>
                <a:tab pos="3543300" algn="l"/>
                <a:tab pos="3898900" algn="l"/>
                <a:tab pos="4267200" algn="l"/>
              </a:tabLst>
              <a:defRPr sz="3600" b="1" spc="-36">
                <a:solidFill>
                  <a:srgbClr val="FFFFFF"/>
                </a:solidFill>
                <a:latin typeface="+mn-lt"/>
                <a:ea typeface="+mn-ea"/>
                <a:cs typeface="+mn-cs"/>
                <a:sym typeface="Helvetica"/>
              </a:defRPr>
            </a:lvl1pPr>
          </a:lstStyle>
          <a:p>
            <a:r>
              <a:t>Erklärung</a:t>
            </a:r>
          </a:p>
        </p:txBody>
      </p:sp>
      <p:sp>
        <p:nvSpPr>
          <p:cNvPr id="2237" name="Alternativvorschlag"/>
          <p:cNvSpPr>
            <a:spLocks noGrp="1"/>
          </p:cNvSpPr>
          <p:nvPr>
            <p:ph type="body" idx="22"/>
          </p:nvPr>
        </p:nvSpPr>
        <p:spPr>
          <a:prstGeom prst="rect">
            <a:avLst/>
          </a:prstGeom>
        </p:spPr>
        <p:txBody>
          <a:bodyPr/>
          <a:lstStyle/>
          <a:p>
            <a:r>
              <a:t>Alternativvorschlag</a:t>
            </a:r>
          </a:p>
        </p:txBody>
      </p:sp>
      <p:pic>
        <p:nvPicPr>
          <p:cNvPr id="2238" name="outline_person_add_alt_black_24dp.png" descr="outline_person_add_alt_black_24dp.png"/>
          <p:cNvPicPr>
            <a:picLocks noGrp="1" noChangeAspect="1"/>
          </p:cNvPicPr>
          <p:nvPr>
            <p:ph type="pic" idx="24"/>
          </p:nvPr>
        </p:nvPicPr>
        <p:blipFill>
          <a:blip r:embed="rId3"/>
          <a:srcRect/>
          <a:stretch>
            <a:fillRect/>
          </a:stretch>
        </p:blipFill>
        <p:spPr>
          <a:prstGeom prst="rect">
            <a:avLst/>
          </a:prstGeom>
        </p:spPr>
      </p:pic>
      <p:sp>
        <p:nvSpPr>
          <p:cNvPr id="2239" name="Sollten die Schüler*innen Probleme haben, einen Prozess detailliert darzustellen, können Sie diesen Beispielprozess mit ihnen durchgehen."/>
          <p:cNvSpPr>
            <a:spLocks noGrp="1"/>
          </p:cNvSpPr>
          <p:nvPr>
            <p:ph type="body" idx="25"/>
          </p:nvPr>
        </p:nvSpPr>
        <p:spPr>
          <a:xfrm>
            <a:off x="12159344" y="2540000"/>
            <a:ext cx="11406165" cy="1450314"/>
          </a:xfrm>
          <a:prstGeom prst="rect">
            <a:avLst/>
          </a:prstGeom>
        </p:spPr>
        <p:txBody>
          <a:bodyPr/>
          <a:lstStyle/>
          <a:p>
            <a:r>
              <a:t>Sollten die Schüler*innen Probleme haben, einen Prozess detailliert darzustellen, können Sie diesen Beispielprozess mit ihnen durchgehen.</a:t>
            </a:r>
          </a:p>
        </p:txBody>
      </p:sp>
      <p:pic>
        <p:nvPicPr>
          <p:cNvPr id="2240" name="Bildschirmfoto 2022-05-13 um 12.30.18.png" descr="Bildschirmfoto 2022-05-13 um 12.30.18.png"/>
          <p:cNvPicPr>
            <a:picLocks noGrp="1" noChangeAspect="1"/>
          </p:cNvPicPr>
          <p:nvPr>
            <p:ph type="pic" idx="27"/>
          </p:nvPr>
        </p:nvPicPr>
        <p:blipFill>
          <a:blip r:embed="rId4"/>
          <a:srcRect l="56" r="56"/>
          <a:stretch>
            <a:fillRect/>
          </a:stretch>
        </p:blipFill>
        <p:spPr>
          <a:prstGeom prst="rect">
            <a:avLst/>
          </a:prstGeom>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 name="Foliennumm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a:t>
            </a:fld>
            <a:endParaRPr/>
          </a:p>
        </p:txBody>
      </p:sp>
      <p:sp>
        <p:nvSpPr>
          <p:cNvPr id="2243" name="Methode Design Thinking I"/>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Methode Design Thinking I </a:t>
            </a:r>
          </a:p>
        </p:txBody>
      </p:sp>
      <p:sp>
        <p:nvSpPr>
          <p:cNvPr id="2244" name="Design Thinking betrachtet den gesamten Prozess"/>
          <p:cNvSpPr>
            <a:spLocks noGrp="1"/>
          </p:cNvSpPr>
          <p:nvPr>
            <p:ph type="title"/>
          </p:nvPr>
        </p:nvSpPr>
        <p:spPr>
          <a:prstGeom prst="rect">
            <a:avLst/>
          </a:prstGeom>
        </p:spPr>
        <p:txBody>
          <a:bodyPr/>
          <a:lstStyle/>
          <a:p>
            <a:r>
              <a:t>Design Thinking betrachtet den </a:t>
            </a:r>
            <a:r>
              <a:rPr>
                <a:solidFill>
                  <a:srgbClr val="669D34"/>
                </a:solidFill>
              </a:rPr>
              <a:t>gesamten Prozess</a:t>
            </a:r>
          </a:p>
        </p:txBody>
      </p:sp>
      <p:pic>
        <p:nvPicPr>
          <p:cNvPr id="2245" name="Bild" descr="Bild"/>
          <p:cNvPicPr>
            <a:picLocks noGrp="1"/>
          </p:cNvPicPr>
          <p:nvPr>
            <p:ph type="pic" idx="21"/>
          </p:nvPr>
        </p:nvPicPr>
        <p:blipFill>
          <a:blip r:embed="rId3">
            <a:alphaModFix amt="28017"/>
          </a:blip>
          <a:srcRect/>
          <a:stretch>
            <a:fillRect/>
          </a:stretch>
        </p:blipFill>
        <p:spPr>
          <a:prstGeom prst="rect">
            <a:avLst/>
          </a:prstGeom>
        </p:spPr>
      </p:pic>
      <p:sp>
        <p:nvSpPr>
          <p:cNvPr id="2246" name="DMS Innovationszirkel"/>
          <p:cNvSpPr/>
          <p:nvPr/>
        </p:nvSpPr>
        <p:spPr>
          <a:xfrm>
            <a:off x="751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a:t>
            </a:r>
          </a:p>
        </p:txBody>
      </p:sp>
      <p:grpSp>
        <p:nvGrpSpPr>
          <p:cNvPr id="2249" name="Bild"/>
          <p:cNvGrpSpPr/>
          <p:nvPr/>
        </p:nvGrpSpPr>
        <p:grpSpPr>
          <a:xfrm>
            <a:off x="1147003" y="1924412"/>
            <a:ext cx="3792141" cy="3792177"/>
            <a:chOff x="0" y="0"/>
            <a:chExt cx="3792140" cy="3792175"/>
          </a:xfrm>
        </p:grpSpPr>
        <p:pic>
          <p:nvPicPr>
            <p:cNvPr id="2248" name="Bild" descr="Bild"/>
            <p:cNvPicPr>
              <a:picLocks noChangeAspect="1"/>
            </p:cNvPicPr>
            <p:nvPr/>
          </p:nvPicPr>
          <p:blipFill>
            <a:blip r:embed="rId4"/>
            <a:srcRect t="12500" r="1" b="12500"/>
            <a:stretch>
              <a:fillRect/>
            </a:stretch>
          </p:blipFill>
          <p:spPr>
            <a:xfrm>
              <a:off x="76200" y="76199"/>
              <a:ext cx="3639741" cy="3639777"/>
            </a:xfrm>
            <a:custGeom>
              <a:avLst/>
              <a:gdLst/>
              <a:ahLst/>
              <a:cxnLst>
                <a:cxn ang="0">
                  <a:pos x="wd2" y="hd2"/>
                </a:cxn>
                <a:cxn ang="5400000">
                  <a:pos x="wd2" y="hd2"/>
                </a:cxn>
                <a:cxn ang="10800000">
                  <a:pos x="wd2" y="hd2"/>
                </a:cxn>
                <a:cxn ang="16200000">
                  <a:pos x="wd2" y="hd2"/>
                </a:cxn>
              </a:cxnLst>
              <a:rect l="0" t="0" r="r" b="b"/>
              <a:pathLst>
                <a:path w="21600" h="20595" extrusionOk="0">
                  <a:moveTo>
                    <a:pt x="10801" y="0"/>
                  </a:moveTo>
                  <a:cubicBezTo>
                    <a:pt x="8037" y="0"/>
                    <a:pt x="5272" y="1005"/>
                    <a:pt x="3163" y="3016"/>
                  </a:cubicBezTo>
                  <a:cubicBezTo>
                    <a:pt x="1054" y="5027"/>
                    <a:pt x="0" y="7663"/>
                    <a:pt x="0" y="10298"/>
                  </a:cubicBezTo>
                  <a:cubicBezTo>
                    <a:pt x="0" y="12934"/>
                    <a:pt x="1054" y="15568"/>
                    <a:pt x="3163" y="17579"/>
                  </a:cubicBezTo>
                  <a:cubicBezTo>
                    <a:pt x="7381" y="21600"/>
                    <a:pt x="14219" y="21600"/>
                    <a:pt x="18437" y="17579"/>
                  </a:cubicBezTo>
                  <a:cubicBezTo>
                    <a:pt x="20546" y="15568"/>
                    <a:pt x="21600" y="12934"/>
                    <a:pt x="21600" y="10298"/>
                  </a:cubicBezTo>
                  <a:cubicBezTo>
                    <a:pt x="21600" y="7663"/>
                    <a:pt x="20546" y="5027"/>
                    <a:pt x="18437" y="3016"/>
                  </a:cubicBezTo>
                  <a:cubicBezTo>
                    <a:pt x="16328" y="1005"/>
                    <a:pt x="13565" y="0"/>
                    <a:pt x="10801" y="0"/>
                  </a:cubicBezTo>
                  <a:close/>
                </a:path>
              </a:pathLst>
            </a:custGeom>
            <a:ln>
              <a:noFill/>
            </a:ln>
            <a:effectLst/>
          </p:spPr>
        </p:pic>
        <p:pic>
          <p:nvPicPr>
            <p:cNvPr id="2247" name="Bild" descr="Bild"/>
            <p:cNvPicPr>
              <a:picLocks/>
            </p:cNvPicPr>
            <p:nvPr/>
          </p:nvPicPr>
          <p:blipFill>
            <a:blip r:embed="rId5"/>
            <a:stretch>
              <a:fillRect/>
            </a:stretch>
          </p:blipFill>
          <p:spPr>
            <a:xfrm>
              <a:off x="0" y="-1"/>
              <a:ext cx="3792141" cy="3792177"/>
            </a:xfrm>
            <a:prstGeom prst="rect">
              <a:avLst/>
            </a:prstGeom>
            <a:effectLst/>
          </p:spPr>
        </p:pic>
      </p:grpSp>
      <p:grpSp>
        <p:nvGrpSpPr>
          <p:cNvPr id="2252" name="IMG_0444.jpeg"/>
          <p:cNvGrpSpPr/>
          <p:nvPr/>
        </p:nvGrpSpPr>
        <p:grpSpPr>
          <a:xfrm>
            <a:off x="2164976" y="8172156"/>
            <a:ext cx="3644504" cy="3644336"/>
            <a:chOff x="0" y="0"/>
            <a:chExt cx="3644503" cy="3644335"/>
          </a:xfrm>
        </p:grpSpPr>
        <p:pic>
          <p:nvPicPr>
            <p:cNvPr id="2251" name="IMG_0444.jpeg" descr="IMG_0444.jpeg"/>
            <p:cNvPicPr>
              <a:picLocks noChangeAspect="1"/>
            </p:cNvPicPr>
            <p:nvPr/>
          </p:nvPicPr>
          <p:blipFill>
            <a:blip r:embed="rId6"/>
            <a:srcRect t="12499" b="12503"/>
            <a:stretch>
              <a:fillRect/>
            </a:stretch>
          </p:blipFill>
          <p:spPr>
            <a:xfrm>
              <a:off x="76200" y="76199"/>
              <a:ext cx="3492085" cy="3491937"/>
            </a:xfrm>
            <a:custGeom>
              <a:avLst/>
              <a:gdLst/>
              <a:ahLst/>
              <a:cxnLst>
                <a:cxn ang="0">
                  <a:pos x="wd2" y="hd2"/>
                </a:cxn>
                <a:cxn ang="5400000">
                  <a:pos x="wd2" y="hd2"/>
                </a:cxn>
                <a:cxn ang="10800000">
                  <a:pos x="wd2" y="hd2"/>
                </a:cxn>
                <a:cxn ang="16200000">
                  <a:pos x="wd2" y="hd2"/>
                </a:cxn>
              </a:cxnLst>
              <a:rect l="0" t="0" r="r" b="b"/>
              <a:pathLst>
                <a:path w="21600" h="20595" extrusionOk="0">
                  <a:moveTo>
                    <a:pt x="10799" y="0"/>
                  </a:moveTo>
                  <a:cubicBezTo>
                    <a:pt x="8035" y="0"/>
                    <a:pt x="5273" y="1006"/>
                    <a:pt x="3164" y="3017"/>
                  </a:cubicBezTo>
                  <a:cubicBezTo>
                    <a:pt x="1055" y="5028"/>
                    <a:pt x="0" y="7661"/>
                    <a:pt x="0" y="10297"/>
                  </a:cubicBezTo>
                  <a:cubicBezTo>
                    <a:pt x="0" y="12932"/>
                    <a:pt x="1055" y="15568"/>
                    <a:pt x="3164" y="17578"/>
                  </a:cubicBezTo>
                  <a:cubicBezTo>
                    <a:pt x="7382" y="21600"/>
                    <a:pt x="14218" y="21600"/>
                    <a:pt x="18436" y="17578"/>
                  </a:cubicBezTo>
                  <a:cubicBezTo>
                    <a:pt x="20545" y="15568"/>
                    <a:pt x="21600" y="12932"/>
                    <a:pt x="21600" y="10297"/>
                  </a:cubicBezTo>
                  <a:cubicBezTo>
                    <a:pt x="21600" y="7661"/>
                    <a:pt x="20545" y="5028"/>
                    <a:pt x="18436" y="3017"/>
                  </a:cubicBezTo>
                  <a:cubicBezTo>
                    <a:pt x="16327" y="1006"/>
                    <a:pt x="13563" y="0"/>
                    <a:pt x="10799" y="0"/>
                  </a:cubicBezTo>
                  <a:close/>
                </a:path>
              </a:pathLst>
            </a:custGeom>
            <a:ln>
              <a:noFill/>
            </a:ln>
            <a:effectLst/>
          </p:spPr>
        </p:pic>
        <p:pic>
          <p:nvPicPr>
            <p:cNvPr id="2250" name="IMG_0444.jpeg" descr="IMG_0444.jpeg"/>
            <p:cNvPicPr>
              <a:picLocks/>
            </p:cNvPicPr>
            <p:nvPr/>
          </p:nvPicPr>
          <p:blipFill>
            <a:blip r:embed="rId7"/>
            <a:stretch>
              <a:fillRect/>
            </a:stretch>
          </p:blipFill>
          <p:spPr>
            <a:xfrm>
              <a:off x="0" y="-1"/>
              <a:ext cx="3644504" cy="3644337"/>
            </a:xfrm>
            <a:prstGeom prst="rect">
              <a:avLst/>
            </a:prstGeom>
            <a:effectLst/>
          </p:spPr>
        </p:pic>
      </p:grpSp>
      <p:grpSp>
        <p:nvGrpSpPr>
          <p:cNvPr id="2255" name="IMG_0459.jpeg"/>
          <p:cNvGrpSpPr/>
          <p:nvPr/>
        </p:nvGrpSpPr>
        <p:grpSpPr>
          <a:xfrm>
            <a:off x="19477693" y="2756827"/>
            <a:ext cx="3644107" cy="3644306"/>
            <a:chOff x="0" y="0"/>
            <a:chExt cx="3644106" cy="3644305"/>
          </a:xfrm>
        </p:grpSpPr>
        <p:pic>
          <p:nvPicPr>
            <p:cNvPr id="2254" name="IMG_0459.jpeg" descr="IMG_0459.jpeg"/>
            <p:cNvPicPr>
              <a:picLocks noChangeAspect="1"/>
            </p:cNvPicPr>
            <p:nvPr/>
          </p:nvPicPr>
          <p:blipFill>
            <a:blip r:embed="rId8"/>
            <a:srcRect t="12499" r="5" b="12499"/>
            <a:stretch>
              <a:fillRect/>
            </a:stretch>
          </p:blipFill>
          <p:spPr>
            <a:xfrm>
              <a:off x="76200" y="76200"/>
              <a:ext cx="3491707" cy="3491906"/>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36" y="0"/>
                    <a:pt x="5274" y="1006"/>
                    <a:pt x="3165" y="3017"/>
                  </a:cubicBezTo>
                  <a:cubicBezTo>
                    <a:pt x="1056" y="5028"/>
                    <a:pt x="0" y="7661"/>
                    <a:pt x="0" y="10297"/>
                  </a:cubicBezTo>
                  <a:cubicBezTo>
                    <a:pt x="0" y="12932"/>
                    <a:pt x="1056" y="15568"/>
                    <a:pt x="3165" y="17579"/>
                  </a:cubicBezTo>
                  <a:cubicBezTo>
                    <a:pt x="7383" y="21600"/>
                    <a:pt x="14220" y="21600"/>
                    <a:pt x="18438" y="17579"/>
                  </a:cubicBezTo>
                  <a:cubicBezTo>
                    <a:pt x="20547" y="15568"/>
                    <a:pt x="21600" y="12932"/>
                    <a:pt x="21600" y="10297"/>
                  </a:cubicBezTo>
                  <a:cubicBezTo>
                    <a:pt x="21600" y="7661"/>
                    <a:pt x="20547" y="5028"/>
                    <a:pt x="18438" y="3017"/>
                  </a:cubicBezTo>
                  <a:cubicBezTo>
                    <a:pt x="16329" y="1006"/>
                    <a:pt x="13564" y="0"/>
                    <a:pt x="10800" y="0"/>
                  </a:cubicBezTo>
                  <a:close/>
                </a:path>
              </a:pathLst>
            </a:custGeom>
            <a:ln>
              <a:noFill/>
            </a:ln>
            <a:effectLst/>
          </p:spPr>
        </p:pic>
        <p:pic>
          <p:nvPicPr>
            <p:cNvPr id="2253" name="IMG_0459.jpeg" descr="IMG_0459.jpeg"/>
            <p:cNvPicPr>
              <a:picLocks/>
            </p:cNvPicPr>
            <p:nvPr/>
          </p:nvPicPr>
          <p:blipFill>
            <a:blip r:embed="rId9"/>
            <a:stretch>
              <a:fillRect/>
            </a:stretch>
          </p:blipFill>
          <p:spPr>
            <a:xfrm>
              <a:off x="0" y="0"/>
              <a:ext cx="3644107" cy="3644306"/>
            </a:xfrm>
            <a:prstGeom prst="rect">
              <a:avLst/>
            </a:prstGeom>
            <a:effectLst/>
          </p:spPr>
        </p:pic>
      </p:grpSp>
      <p:grpSp>
        <p:nvGrpSpPr>
          <p:cNvPr id="2258" name="IMG_0456.jpeg"/>
          <p:cNvGrpSpPr/>
          <p:nvPr/>
        </p:nvGrpSpPr>
        <p:grpSpPr>
          <a:xfrm>
            <a:off x="13198744" y="8974800"/>
            <a:ext cx="3644504" cy="3644330"/>
            <a:chOff x="0" y="0"/>
            <a:chExt cx="3644503" cy="3644329"/>
          </a:xfrm>
        </p:grpSpPr>
        <p:pic>
          <p:nvPicPr>
            <p:cNvPr id="2257" name="IMG_0456.jpeg" descr="IMG_0456.jpeg"/>
            <p:cNvPicPr>
              <a:picLocks noChangeAspect="1"/>
            </p:cNvPicPr>
            <p:nvPr/>
          </p:nvPicPr>
          <p:blipFill>
            <a:blip r:embed="rId10"/>
            <a:srcRect t="12500" b="12502"/>
            <a:stretch>
              <a:fillRect/>
            </a:stretch>
          </p:blipFill>
          <p:spPr>
            <a:xfrm>
              <a:off x="76200" y="76199"/>
              <a:ext cx="3492042" cy="3491931"/>
            </a:xfrm>
            <a:custGeom>
              <a:avLst/>
              <a:gdLst/>
              <a:ahLst/>
              <a:cxnLst>
                <a:cxn ang="0">
                  <a:pos x="wd2" y="hd2"/>
                </a:cxn>
                <a:cxn ang="5400000">
                  <a:pos x="wd2" y="hd2"/>
                </a:cxn>
                <a:cxn ang="10800000">
                  <a:pos x="wd2" y="hd2"/>
                </a:cxn>
                <a:cxn ang="16200000">
                  <a:pos x="wd2" y="hd2"/>
                </a:cxn>
              </a:cxnLst>
              <a:rect l="0" t="0" r="r" b="b"/>
              <a:pathLst>
                <a:path w="21600" h="20595" extrusionOk="0">
                  <a:moveTo>
                    <a:pt x="10799" y="0"/>
                  </a:moveTo>
                  <a:cubicBezTo>
                    <a:pt x="8035" y="0"/>
                    <a:pt x="5273" y="1006"/>
                    <a:pt x="3164" y="3017"/>
                  </a:cubicBezTo>
                  <a:cubicBezTo>
                    <a:pt x="1055" y="5028"/>
                    <a:pt x="0" y="7661"/>
                    <a:pt x="0" y="10297"/>
                  </a:cubicBezTo>
                  <a:cubicBezTo>
                    <a:pt x="0" y="12932"/>
                    <a:pt x="1055" y="15568"/>
                    <a:pt x="3164" y="17579"/>
                  </a:cubicBezTo>
                  <a:cubicBezTo>
                    <a:pt x="7382" y="21600"/>
                    <a:pt x="14218" y="21600"/>
                    <a:pt x="18436" y="17579"/>
                  </a:cubicBezTo>
                  <a:cubicBezTo>
                    <a:pt x="20545" y="15568"/>
                    <a:pt x="21600" y="12932"/>
                    <a:pt x="21600" y="10297"/>
                  </a:cubicBezTo>
                  <a:cubicBezTo>
                    <a:pt x="21600" y="7661"/>
                    <a:pt x="20545" y="5028"/>
                    <a:pt x="18436" y="3017"/>
                  </a:cubicBezTo>
                  <a:cubicBezTo>
                    <a:pt x="16327" y="1006"/>
                    <a:pt x="13563" y="0"/>
                    <a:pt x="10799" y="0"/>
                  </a:cubicBezTo>
                  <a:close/>
                </a:path>
              </a:pathLst>
            </a:custGeom>
            <a:ln>
              <a:noFill/>
            </a:ln>
            <a:effectLst/>
          </p:spPr>
        </p:pic>
        <p:pic>
          <p:nvPicPr>
            <p:cNvPr id="2256" name="IMG_0456.jpeg" descr="IMG_0456.jpeg"/>
            <p:cNvPicPr>
              <a:picLocks/>
            </p:cNvPicPr>
            <p:nvPr/>
          </p:nvPicPr>
          <p:blipFill>
            <a:blip r:embed="rId11"/>
            <a:stretch>
              <a:fillRect/>
            </a:stretch>
          </p:blipFill>
          <p:spPr>
            <a:xfrm>
              <a:off x="0" y="-1"/>
              <a:ext cx="3644504" cy="3644331"/>
            </a:xfrm>
            <a:prstGeom prst="rect">
              <a:avLst/>
            </a:prstGeom>
            <a:effectLst/>
          </p:spPr>
        </p:pic>
      </p:grpSp>
      <p:grpSp>
        <p:nvGrpSpPr>
          <p:cNvPr id="2261" name="IMG_0450.jpeg"/>
          <p:cNvGrpSpPr/>
          <p:nvPr/>
        </p:nvGrpSpPr>
        <p:grpSpPr>
          <a:xfrm>
            <a:off x="13198744" y="4207122"/>
            <a:ext cx="3644504" cy="3644320"/>
            <a:chOff x="0" y="0"/>
            <a:chExt cx="3644503" cy="3644319"/>
          </a:xfrm>
        </p:grpSpPr>
        <p:pic>
          <p:nvPicPr>
            <p:cNvPr id="2260" name="IMG_0450.jpeg" descr="IMG_0450.jpeg"/>
            <p:cNvPicPr>
              <a:picLocks noChangeAspect="1"/>
            </p:cNvPicPr>
            <p:nvPr/>
          </p:nvPicPr>
          <p:blipFill>
            <a:blip r:embed="rId12"/>
            <a:srcRect t="12500" b="12501"/>
            <a:stretch>
              <a:fillRect/>
            </a:stretch>
          </p:blipFill>
          <p:spPr>
            <a:xfrm>
              <a:off x="76200" y="76200"/>
              <a:ext cx="3491979" cy="3491920"/>
            </a:xfrm>
            <a:custGeom>
              <a:avLst/>
              <a:gdLst/>
              <a:ahLst/>
              <a:cxnLst>
                <a:cxn ang="0">
                  <a:pos x="wd2" y="hd2"/>
                </a:cxn>
                <a:cxn ang="5400000">
                  <a:pos x="wd2" y="hd2"/>
                </a:cxn>
                <a:cxn ang="10800000">
                  <a:pos x="wd2" y="hd2"/>
                </a:cxn>
                <a:cxn ang="16200000">
                  <a:pos x="wd2" y="hd2"/>
                </a:cxn>
              </a:cxnLst>
              <a:rect l="0" t="0" r="r" b="b"/>
              <a:pathLst>
                <a:path w="21600" h="20595" extrusionOk="0">
                  <a:moveTo>
                    <a:pt x="10799" y="0"/>
                  </a:moveTo>
                  <a:cubicBezTo>
                    <a:pt x="8035" y="0"/>
                    <a:pt x="5273" y="1006"/>
                    <a:pt x="3164" y="3017"/>
                  </a:cubicBezTo>
                  <a:cubicBezTo>
                    <a:pt x="1056" y="5028"/>
                    <a:pt x="0" y="7661"/>
                    <a:pt x="0" y="10297"/>
                  </a:cubicBezTo>
                  <a:cubicBezTo>
                    <a:pt x="0" y="12932"/>
                    <a:pt x="1056" y="15568"/>
                    <a:pt x="3164" y="17579"/>
                  </a:cubicBezTo>
                  <a:cubicBezTo>
                    <a:pt x="7382" y="21600"/>
                    <a:pt x="14218" y="21600"/>
                    <a:pt x="18436" y="17579"/>
                  </a:cubicBezTo>
                  <a:cubicBezTo>
                    <a:pt x="20544" y="15568"/>
                    <a:pt x="21600" y="12932"/>
                    <a:pt x="21600" y="10297"/>
                  </a:cubicBezTo>
                  <a:cubicBezTo>
                    <a:pt x="21600" y="7661"/>
                    <a:pt x="20544" y="5028"/>
                    <a:pt x="18436" y="3017"/>
                  </a:cubicBezTo>
                  <a:cubicBezTo>
                    <a:pt x="16327" y="1006"/>
                    <a:pt x="13563" y="0"/>
                    <a:pt x="10799" y="0"/>
                  </a:cubicBezTo>
                  <a:close/>
                </a:path>
              </a:pathLst>
            </a:custGeom>
            <a:ln>
              <a:noFill/>
            </a:ln>
            <a:effectLst/>
          </p:spPr>
        </p:pic>
        <p:pic>
          <p:nvPicPr>
            <p:cNvPr id="2259" name="IMG_0450.jpeg" descr="IMG_0450.jpeg"/>
            <p:cNvPicPr>
              <a:picLocks/>
            </p:cNvPicPr>
            <p:nvPr/>
          </p:nvPicPr>
          <p:blipFill>
            <a:blip r:embed="rId13"/>
            <a:stretch>
              <a:fillRect/>
            </a:stretch>
          </p:blipFill>
          <p:spPr>
            <a:xfrm>
              <a:off x="0" y="0"/>
              <a:ext cx="3644504" cy="3644320"/>
            </a:xfrm>
            <a:prstGeom prst="rect">
              <a:avLst/>
            </a:prstGeom>
            <a:effectLst/>
          </p:spPr>
        </p:pic>
      </p:grpSp>
      <p:grpSp>
        <p:nvGrpSpPr>
          <p:cNvPr id="2264" name="Bild"/>
          <p:cNvGrpSpPr/>
          <p:nvPr/>
        </p:nvGrpSpPr>
        <p:grpSpPr>
          <a:xfrm>
            <a:off x="19407274" y="8219565"/>
            <a:ext cx="3327599" cy="3327699"/>
            <a:chOff x="0" y="0"/>
            <a:chExt cx="3327598" cy="3327697"/>
          </a:xfrm>
        </p:grpSpPr>
        <p:pic>
          <p:nvPicPr>
            <p:cNvPr id="2263" name="Bild" descr="Bild"/>
            <p:cNvPicPr>
              <a:picLocks noChangeAspect="1"/>
            </p:cNvPicPr>
            <p:nvPr/>
          </p:nvPicPr>
          <p:blipFill>
            <a:blip r:embed="rId14"/>
            <a:srcRect l="50001" t="28369" r="8778" b="9797"/>
            <a:stretch>
              <a:fillRect/>
            </a:stretch>
          </p:blipFill>
          <p:spPr>
            <a:xfrm>
              <a:off x="76200" y="76200"/>
              <a:ext cx="3175198" cy="317529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6"/>
                    <a:pt x="2882" y="3017"/>
                  </a:cubicBezTo>
                  <a:cubicBezTo>
                    <a:pt x="-961" y="7038"/>
                    <a:pt x="-961" y="13557"/>
                    <a:pt x="2882" y="17578"/>
                  </a:cubicBezTo>
                  <a:cubicBezTo>
                    <a:pt x="6725" y="21600"/>
                    <a:pt x="12953" y="21600"/>
                    <a:pt x="16796" y="17578"/>
                  </a:cubicBezTo>
                  <a:cubicBezTo>
                    <a:pt x="20639" y="13557"/>
                    <a:pt x="20639" y="7038"/>
                    <a:pt x="16796" y="3017"/>
                  </a:cubicBezTo>
                  <a:cubicBezTo>
                    <a:pt x="14875" y="1006"/>
                    <a:pt x="12359" y="0"/>
                    <a:pt x="9840" y="0"/>
                  </a:cubicBezTo>
                  <a:close/>
                </a:path>
              </a:pathLst>
            </a:custGeom>
            <a:ln>
              <a:noFill/>
            </a:ln>
            <a:effectLst/>
          </p:spPr>
        </p:pic>
        <p:pic>
          <p:nvPicPr>
            <p:cNvPr id="2262" name="Bild" descr="Bild"/>
            <p:cNvPicPr>
              <a:picLocks/>
            </p:cNvPicPr>
            <p:nvPr/>
          </p:nvPicPr>
          <p:blipFill>
            <a:blip r:embed="rId15"/>
            <a:stretch>
              <a:fillRect/>
            </a:stretch>
          </p:blipFill>
          <p:spPr>
            <a:xfrm>
              <a:off x="-1" y="0"/>
              <a:ext cx="3327599" cy="3327698"/>
            </a:xfrm>
            <a:prstGeom prst="rect">
              <a:avLst/>
            </a:prstGeom>
            <a:effectLst/>
          </p:spPr>
        </p:pic>
      </p:grpSp>
      <p:grpSp>
        <p:nvGrpSpPr>
          <p:cNvPr id="2267" name="Bild"/>
          <p:cNvGrpSpPr/>
          <p:nvPr/>
        </p:nvGrpSpPr>
        <p:grpSpPr>
          <a:xfrm>
            <a:off x="7134258" y="5974821"/>
            <a:ext cx="3908709" cy="3908786"/>
            <a:chOff x="-135963" y="-135955"/>
            <a:chExt cx="3908707" cy="3908785"/>
          </a:xfrm>
        </p:grpSpPr>
        <p:pic>
          <p:nvPicPr>
            <p:cNvPr id="2266" name="Bild" descr="Bild"/>
            <p:cNvPicPr>
              <a:picLocks noChangeAspect="1"/>
            </p:cNvPicPr>
            <p:nvPr/>
          </p:nvPicPr>
          <p:blipFill>
            <a:blip r:embed="rId16"/>
            <a:srcRect l="20284" t="5423" r="20281" b="5423"/>
            <a:stretch>
              <a:fillRect/>
            </a:stretch>
          </p:blipFill>
          <p:spPr>
            <a:xfrm rot="449015">
              <a:off x="76118" y="76120"/>
              <a:ext cx="3484544" cy="3484634"/>
            </a:xfrm>
            <a:custGeom>
              <a:avLst/>
              <a:gdLst/>
              <a:ahLst/>
              <a:cxnLst>
                <a:cxn ang="0">
                  <a:pos x="wd2" y="hd2"/>
                </a:cxn>
                <a:cxn ang="5400000">
                  <a:pos x="wd2" y="hd2"/>
                </a:cxn>
                <a:cxn ang="10800000">
                  <a:pos x="wd2" y="hd2"/>
                </a:cxn>
                <a:cxn ang="16200000">
                  <a:pos x="wd2" y="hd2"/>
                </a:cxn>
              </a:cxnLst>
              <a:rect l="0" t="0" r="r" b="b"/>
              <a:pathLst>
                <a:path w="19124" h="20054" extrusionOk="0">
                  <a:moveTo>
                    <a:pt x="8317" y="86"/>
                  </a:moveTo>
                  <a:cubicBezTo>
                    <a:pt x="5890" y="420"/>
                    <a:pt x="3586" y="1726"/>
                    <a:pt x="1978" y="3922"/>
                  </a:cubicBezTo>
                  <a:cubicBezTo>
                    <a:pt x="-1238" y="8314"/>
                    <a:pt x="-450" y="14608"/>
                    <a:pt x="3739" y="17980"/>
                  </a:cubicBezTo>
                  <a:cubicBezTo>
                    <a:pt x="7928" y="21352"/>
                    <a:pt x="13930" y="20525"/>
                    <a:pt x="17146" y="16133"/>
                  </a:cubicBezTo>
                  <a:cubicBezTo>
                    <a:pt x="20362" y="11741"/>
                    <a:pt x="19574" y="5447"/>
                    <a:pt x="15385" y="2075"/>
                  </a:cubicBezTo>
                  <a:cubicBezTo>
                    <a:pt x="13291" y="389"/>
                    <a:pt x="10743" y="-248"/>
                    <a:pt x="8317" y="86"/>
                  </a:cubicBezTo>
                  <a:close/>
                </a:path>
              </a:pathLst>
            </a:custGeom>
            <a:ln>
              <a:noFill/>
            </a:ln>
            <a:effectLst/>
          </p:spPr>
        </p:pic>
        <p:pic>
          <p:nvPicPr>
            <p:cNvPr id="2265" name="Bild" descr="Bild"/>
            <p:cNvPicPr>
              <a:picLocks/>
            </p:cNvPicPr>
            <p:nvPr/>
          </p:nvPicPr>
          <p:blipFill>
            <a:blip r:embed="rId17"/>
            <a:stretch>
              <a:fillRect/>
            </a:stretch>
          </p:blipFill>
          <p:spPr>
            <a:xfrm>
              <a:off x="0" y="0"/>
              <a:ext cx="3636769" cy="3636866"/>
            </a:xfrm>
            <a:prstGeom prst="rect">
              <a:avLst/>
            </a:prstGeom>
            <a:effectLst/>
          </p:spPr>
        </p:pic>
      </p:grpSp>
      <p:sp>
        <p:nvSpPr>
          <p:cNvPr id="2268" name="ANGEBOT CHECKEN"/>
          <p:cNvSpPr txBox="1"/>
          <p:nvPr/>
        </p:nvSpPr>
        <p:spPr>
          <a:xfrm>
            <a:off x="1498699" y="6029282"/>
            <a:ext cx="3688303" cy="533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L="3938" marR="50018" algn="l" defTabSz="1130300">
              <a:lnSpc>
                <a:spcPct val="70000"/>
              </a:lnSpc>
              <a:spcBef>
                <a:spcPts val="900"/>
              </a:spcBef>
              <a:defRPr sz="2800" cap="all">
                <a:solidFill>
                  <a:srgbClr val="323232"/>
                </a:solidFill>
                <a:uFill>
                  <a:solidFill>
                    <a:srgbClr val="EBEBEB"/>
                  </a:solidFill>
                </a:uFill>
                <a:latin typeface="+mn-lt"/>
                <a:ea typeface="+mn-ea"/>
                <a:cs typeface="+mn-cs"/>
                <a:sym typeface="Helvetica"/>
              </a:defRPr>
            </a:lvl1pPr>
          </a:lstStyle>
          <a:p>
            <a:r>
              <a:t>ANGEBOT CHECKEN</a:t>
            </a:r>
          </a:p>
        </p:txBody>
      </p:sp>
      <p:sp>
        <p:nvSpPr>
          <p:cNvPr id="2269" name="ENTSCHEIDEN"/>
          <p:cNvSpPr txBox="1"/>
          <p:nvPr/>
        </p:nvSpPr>
        <p:spPr>
          <a:xfrm>
            <a:off x="2627733" y="11937495"/>
            <a:ext cx="2765793" cy="533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L="3938" marR="50018" defTabSz="1130300">
              <a:lnSpc>
                <a:spcPct val="70000"/>
              </a:lnSpc>
              <a:spcBef>
                <a:spcPts val="900"/>
              </a:spcBef>
              <a:defRPr sz="2800" cap="all">
                <a:solidFill>
                  <a:srgbClr val="323232"/>
                </a:solidFill>
                <a:uFill>
                  <a:solidFill>
                    <a:srgbClr val="EBEBEB"/>
                  </a:solidFill>
                </a:uFill>
                <a:latin typeface="+mn-lt"/>
                <a:ea typeface="+mn-ea"/>
                <a:cs typeface="+mn-cs"/>
                <a:sym typeface="Helvetica"/>
              </a:defRPr>
            </a:lvl1pPr>
          </a:lstStyle>
          <a:p>
            <a:r>
              <a:t>ENTSCHEIDEN </a:t>
            </a:r>
          </a:p>
        </p:txBody>
      </p:sp>
      <p:sp>
        <p:nvSpPr>
          <p:cNvPr id="2270" name="AUSWÄHLEN"/>
          <p:cNvSpPr txBox="1"/>
          <p:nvPr/>
        </p:nvSpPr>
        <p:spPr>
          <a:xfrm>
            <a:off x="7975264" y="10263565"/>
            <a:ext cx="2370778" cy="533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L="3938" marR="50018" defTabSz="1130300">
              <a:lnSpc>
                <a:spcPct val="70000"/>
              </a:lnSpc>
              <a:spcBef>
                <a:spcPts val="900"/>
              </a:spcBef>
              <a:defRPr sz="2800" cap="all">
                <a:solidFill>
                  <a:srgbClr val="323232"/>
                </a:solidFill>
                <a:uFill>
                  <a:solidFill>
                    <a:srgbClr val="EBEBEB"/>
                  </a:solidFill>
                </a:uFill>
                <a:latin typeface="+mn-lt"/>
                <a:ea typeface="+mn-ea"/>
                <a:cs typeface="+mn-cs"/>
                <a:sym typeface="Helvetica"/>
              </a:defRPr>
            </a:lvl1pPr>
          </a:lstStyle>
          <a:p>
            <a:r>
              <a:t>AUSWÄHLEN</a:t>
            </a:r>
          </a:p>
        </p:txBody>
      </p:sp>
      <p:sp>
        <p:nvSpPr>
          <p:cNvPr id="2271" name="GENIEßEN"/>
          <p:cNvSpPr txBox="1"/>
          <p:nvPr/>
        </p:nvSpPr>
        <p:spPr>
          <a:xfrm>
            <a:off x="19135002" y="11816491"/>
            <a:ext cx="1936001" cy="533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L="3938" marR="50018" defTabSz="1130300">
              <a:lnSpc>
                <a:spcPct val="70000"/>
              </a:lnSpc>
              <a:spcBef>
                <a:spcPts val="900"/>
              </a:spcBef>
              <a:defRPr sz="2800" cap="all">
                <a:solidFill>
                  <a:srgbClr val="323232"/>
                </a:solidFill>
                <a:uFill>
                  <a:solidFill>
                    <a:srgbClr val="EBEBEB"/>
                  </a:solidFill>
                </a:uFill>
                <a:latin typeface="+mn-lt"/>
                <a:ea typeface="+mn-ea"/>
                <a:cs typeface="+mn-cs"/>
                <a:sym typeface="Helvetica"/>
              </a:defRPr>
            </a:lvl1pPr>
          </a:lstStyle>
          <a:p>
            <a:r>
              <a:t>GENIEßEN</a:t>
            </a:r>
          </a:p>
        </p:txBody>
      </p:sp>
      <p:sp>
        <p:nvSpPr>
          <p:cNvPr id="2272" name="LEER"/>
          <p:cNvSpPr txBox="1"/>
          <p:nvPr/>
        </p:nvSpPr>
        <p:spPr>
          <a:xfrm>
            <a:off x="20776357" y="6562682"/>
            <a:ext cx="1047175" cy="533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L="3938" marR="50018" defTabSz="1130300">
              <a:lnSpc>
                <a:spcPct val="70000"/>
              </a:lnSpc>
              <a:spcBef>
                <a:spcPts val="900"/>
              </a:spcBef>
              <a:defRPr sz="2800" cap="all">
                <a:solidFill>
                  <a:srgbClr val="323232"/>
                </a:solidFill>
                <a:uFill>
                  <a:solidFill>
                    <a:srgbClr val="EBEBEB"/>
                  </a:solidFill>
                </a:uFill>
                <a:latin typeface="+mn-lt"/>
                <a:ea typeface="+mn-ea"/>
                <a:cs typeface="+mn-cs"/>
                <a:sym typeface="Helvetica"/>
              </a:defRPr>
            </a:lvl1pPr>
          </a:lstStyle>
          <a:p>
            <a:r>
              <a:t>LEER</a:t>
            </a:r>
          </a:p>
        </p:txBody>
      </p:sp>
      <p:sp>
        <p:nvSpPr>
          <p:cNvPr id="2273" name="AUFFÜLLEN"/>
          <p:cNvSpPr txBox="1"/>
          <p:nvPr/>
        </p:nvSpPr>
        <p:spPr>
          <a:xfrm>
            <a:off x="13729719" y="8105580"/>
            <a:ext cx="2192978" cy="533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L="3938" marR="50018" defTabSz="1130300">
              <a:lnSpc>
                <a:spcPct val="70000"/>
              </a:lnSpc>
              <a:spcBef>
                <a:spcPts val="900"/>
              </a:spcBef>
              <a:defRPr sz="2800" cap="all">
                <a:solidFill>
                  <a:srgbClr val="323232"/>
                </a:solidFill>
                <a:uFill>
                  <a:solidFill>
                    <a:srgbClr val="EBEBEB"/>
                  </a:solidFill>
                </a:uFill>
                <a:latin typeface="+mn-lt"/>
                <a:ea typeface="+mn-ea"/>
                <a:cs typeface="+mn-cs"/>
                <a:sym typeface="Helvetica"/>
              </a:defRPr>
            </a:lvl1pPr>
          </a:lstStyle>
          <a:p>
            <a:r>
              <a:t>AUFFÜLLEN</a:t>
            </a:r>
          </a:p>
        </p:txBody>
      </p:sp>
      <p:pic>
        <p:nvPicPr>
          <p:cNvPr id="2282" name="Verbindungslinie" descr="Verbindungslinie"/>
          <p:cNvPicPr>
            <a:picLocks/>
          </p:cNvPicPr>
          <p:nvPr/>
        </p:nvPicPr>
        <p:blipFill>
          <a:blip r:embed="rId18"/>
          <a:stretch>
            <a:fillRect/>
          </a:stretch>
        </p:blipFill>
        <p:spPr>
          <a:xfrm>
            <a:off x="1132497" y="5010570"/>
            <a:ext cx="1507873" cy="3893202"/>
          </a:xfrm>
          <a:prstGeom prst="rect">
            <a:avLst/>
          </a:prstGeom>
        </p:spPr>
      </p:pic>
      <p:pic>
        <p:nvPicPr>
          <p:cNvPr id="2284" name="Verbindungslinie" descr="Verbindungslinie"/>
          <p:cNvPicPr>
            <a:picLocks/>
          </p:cNvPicPr>
          <p:nvPr/>
        </p:nvPicPr>
        <p:blipFill>
          <a:blip r:embed="rId19"/>
          <a:stretch>
            <a:fillRect/>
          </a:stretch>
        </p:blipFill>
        <p:spPr>
          <a:xfrm>
            <a:off x="5229873" y="7760500"/>
            <a:ext cx="2103855" cy="1026824"/>
          </a:xfrm>
          <a:prstGeom prst="rect">
            <a:avLst/>
          </a:prstGeom>
        </p:spPr>
      </p:pic>
      <p:pic>
        <p:nvPicPr>
          <p:cNvPr id="2286" name="Verbindungslinie" descr="Verbindungslinie"/>
          <p:cNvPicPr>
            <a:picLocks/>
          </p:cNvPicPr>
          <p:nvPr/>
        </p:nvPicPr>
        <p:blipFill>
          <a:blip r:embed="rId20"/>
          <a:stretch>
            <a:fillRect/>
          </a:stretch>
        </p:blipFill>
        <p:spPr>
          <a:xfrm>
            <a:off x="10449370" y="5744500"/>
            <a:ext cx="2815196" cy="1117854"/>
          </a:xfrm>
          <a:prstGeom prst="rect">
            <a:avLst/>
          </a:prstGeom>
        </p:spPr>
      </p:pic>
      <p:pic>
        <p:nvPicPr>
          <p:cNvPr id="2288" name="Verbindungslinie" descr="Verbindungslinie"/>
          <p:cNvPicPr>
            <a:picLocks/>
          </p:cNvPicPr>
          <p:nvPr/>
        </p:nvPicPr>
        <p:blipFill>
          <a:blip r:embed="rId21"/>
          <a:stretch>
            <a:fillRect/>
          </a:stretch>
        </p:blipFill>
        <p:spPr>
          <a:xfrm>
            <a:off x="10833421" y="8050112"/>
            <a:ext cx="2979832" cy="1504998"/>
          </a:xfrm>
          <a:prstGeom prst="rect">
            <a:avLst/>
          </a:prstGeom>
        </p:spPr>
      </p:pic>
      <p:pic>
        <p:nvPicPr>
          <p:cNvPr id="2290" name="Verbindungslinie" descr="Verbindungslinie"/>
          <p:cNvPicPr>
            <a:picLocks/>
          </p:cNvPicPr>
          <p:nvPr/>
        </p:nvPicPr>
        <p:blipFill>
          <a:blip r:embed="rId22"/>
          <a:stretch>
            <a:fillRect/>
          </a:stretch>
        </p:blipFill>
        <p:spPr>
          <a:xfrm>
            <a:off x="16728851" y="6394159"/>
            <a:ext cx="3378628" cy="2243295"/>
          </a:xfrm>
          <a:prstGeom prst="rect">
            <a:avLst/>
          </a:prstGeom>
        </p:spPr>
      </p:pic>
      <p:pic>
        <p:nvPicPr>
          <p:cNvPr id="2292" name="Verbindungslinie" descr="Verbindungslinie"/>
          <p:cNvPicPr>
            <a:picLocks/>
          </p:cNvPicPr>
          <p:nvPr/>
        </p:nvPicPr>
        <p:blipFill>
          <a:blip r:embed="rId23"/>
          <a:stretch>
            <a:fillRect/>
          </a:stretch>
        </p:blipFill>
        <p:spPr>
          <a:xfrm>
            <a:off x="16544295" y="9260368"/>
            <a:ext cx="2968579" cy="703567"/>
          </a:xfrm>
          <a:prstGeom prst="rect">
            <a:avLst/>
          </a:prstGeom>
        </p:spPr>
      </p:pic>
      <p:pic>
        <p:nvPicPr>
          <p:cNvPr id="2294" name="Verbindungslinie" descr="Verbindungslinie"/>
          <p:cNvPicPr>
            <a:picLocks/>
          </p:cNvPicPr>
          <p:nvPr/>
        </p:nvPicPr>
        <p:blipFill>
          <a:blip r:embed="rId24"/>
          <a:stretch>
            <a:fillRect/>
          </a:stretch>
        </p:blipFill>
        <p:spPr>
          <a:xfrm>
            <a:off x="22356399" y="5845391"/>
            <a:ext cx="801729" cy="3127542"/>
          </a:xfrm>
          <a:prstGeom prst="rect">
            <a:avLst/>
          </a:prstGeom>
        </p:spPr>
      </p:pic>
      <p:pic>
        <p:nvPicPr>
          <p:cNvPr id="2296" name="Verbindungslinie" descr="Verbindungslinie"/>
          <p:cNvPicPr>
            <a:picLocks/>
          </p:cNvPicPr>
          <p:nvPr/>
        </p:nvPicPr>
        <p:blipFill>
          <a:blip r:embed="rId25"/>
          <a:stretch>
            <a:fillRect/>
          </a:stretch>
        </p:blipFill>
        <p:spPr>
          <a:xfrm>
            <a:off x="8845129" y="2179022"/>
            <a:ext cx="10848471" cy="3994856"/>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2249"/>
                                        </p:tgtEl>
                                        <p:attrNameLst>
                                          <p:attrName>style.visibility</p:attrName>
                                        </p:attrNameLst>
                                      </p:cBhvr>
                                      <p:to>
                                        <p:strVal val="visible"/>
                                      </p:to>
                                    </p:set>
                                    <p:anim calcmode="lin" valueType="num">
                                      <p:cBhvr>
                                        <p:cTn id="7" dur="1000" fill="hold"/>
                                        <p:tgtEl>
                                          <p:spTgt spid="2249"/>
                                        </p:tgtEl>
                                        <p:attrNameLst>
                                          <p:attrName>ppt_x</p:attrName>
                                        </p:attrNameLst>
                                      </p:cBhvr>
                                      <p:tavLst>
                                        <p:tav tm="0">
                                          <p:val>
                                            <p:strVal val="#ppt_x"/>
                                          </p:val>
                                        </p:tav>
                                        <p:tav tm="100000">
                                          <p:val>
                                            <p:strVal val="#ppt_x"/>
                                          </p:val>
                                        </p:tav>
                                      </p:tavLst>
                                    </p:anim>
                                    <p:anim calcmode="lin" valueType="num">
                                      <p:cBhvr>
                                        <p:cTn id="8" dur="1000" fill="hold"/>
                                        <p:tgtEl>
                                          <p:spTgt spid="2249"/>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1" fill="hold" grpId="2" nodeType="afterEffect">
                                  <p:stCondLst>
                                    <p:cond delay="0"/>
                                  </p:stCondLst>
                                  <p:iterate>
                                    <p:tmAbs val="0"/>
                                  </p:iterate>
                                  <p:childTnLst>
                                    <p:set>
                                      <p:cBhvr>
                                        <p:cTn id="11" fill="hold"/>
                                        <p:tgtEl>
                                          <p:spTgt spid="2268"/>
                                        </p:tgtEl>
                                        <p:attrNameLst>
                                          <p:attrName>style.visibility</p:attrName>
                                        </p:attrNameLst>
                                      </p:cBhvr>
                                      <p:to>
                                        <p:strVal val="visible"/>
                                      </p:to>
                                    </p:set>
                                    <p:anim calcmode="lin" valueType="num">
                                      <p:cBhvr>
                                        <p:cTn id="12" dur="1000" fill="hold"/>
                                        <p:tgtEl>
                                          <p:spTgt spid="2268"/>
                                        </p:tgtEl>
                                        <p:attrNameLst>
                                          <p:attrName>ppt_x</p:attrName>
                                        </p:attrNameLst>
                                      </p:cBhvr>
                                      <p:tavLst>
                                        <p:tav tm="0">
                                          <p:val>
                                            <p:strVal val="#ppt_x"/>
                                          </p:val>
                                        </p:tav>
                                        <p:tav tm="100000">
                                          <p:val>
                                            <p:strVal val="#ppt_x"/>
                                          </p:val>
                                        </p:tav>
                                      </p:tavLst>
                                    </p:anim>
                                    <p:anim calcmode="lin" valueType="num">
                                      <p:cBhvr>
                                        <p:cTn id="13" dur="1000" fill="hold"/>
                                        <p:tgtEl>
                                          <p:spTgt spid="2268"/>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fill="hold" grpId="3" nodeType="clickEffect">
                                  <p:stCondLst>
                                    <p:cond delay="0"/>
                                  </p:stCondLst>
                                  <p:iterate>
                                    <p:tmAbs val="0"/>
                                  </p:iterate>
                                  <p:childTnLst>
                                    <p:set>
                                      <p:cBhvr>
                                        <p:cTn id="17" fill="hold"/>
                                        <p:tgtEl>
                                          <p:spTgt spid="2282"/>
                                        </p:tgtEl>
                                        <p:attrNameLst>
                                          <p:attrName>style.visibility</p:attrName>
                                        </p:attrNameLst>
                                      </p:cBhvr>
                                      <p:to>
                                        <p:strVal val="visible"/>
                                      </p:to>
                                    </p:set>
                                    <p:animEffect transition="in" filter="dissolve">
                                      <p:cBhvr>
                                        <p:cTn id="18" dur="2000"/>
                                        <p:tgtEl>
                                          <p:spTgt spid="2282"/>
                                        </p:tgtEl>
                                      </p:cBhvr>
                                    </p:animEffect>
                                  </p:childTnLst>
                                </p:cTn>
                              </p:par>
                            </p:childTnLst>
                          </p:cTn>
                        </p:par>
                        <p:par>
                          <p:cTn id="19" fill="hold">
                            <p:stCondLst>
                              <p:cond delay="2000"/>
                            </p:stCondLst>
                            <p:childTnLst>
                              <p:par>
                                <p:cTn id="20" presetID="22" presetClass="entr" presetSubtype="8" fill="hold" grpId="4" nodeType="afterEffect">
                                  <p:stCondLst>
                                    <p:cond delay="0"/>
                                  </p:stCondLst>
                                  <p:iterate>
                                    <p:tmAbs val="0"/>
                                  </p:iterate>
                                  <p:childTnLst>
                                    <p:set>
                                      <p:cBhvr>
                                        <p:cTn id="21" fill="hold"/>
                                        <p:tgtEl>
                                          <p:spTgt spid="2252"/>
                                        </p:tgtEl>
                                        <p:attrNameLst>
                                          <p:attrName>style.visibility</p:attrName>
                                        </p:attrNameLst>
                                      </p:cBhvr>
                                      <p:to>
                                        <p:strVal val="visible"/>
                                      </p:to>
                                    </p:set>
                                    <p:animEffect transition="in" filter="wipe(left)">
                                      <p:cBhvr>
                                        <p:cTn id="22" dur="1000"/>
                                        <p:tgtEl>
                                          <p:spTgt spid="2252"/>
                                        </p:tgtEl>
                                      </p:cBhvr>
                                    </p:animEffect>
                                  </p:childTnLst>
                                </p:cTn>
                              </p:par>
                            </p:childTnLst>
                          </p:cTn>
                        </p:par>
                        <p:par>
                          <p:cTn id="23" fill="hold">
                            <p:stCondLst>
                              <p:cond delay="3000"/>
                            </p:stCondLst>
                            <p:childTnLst>
                              <p:par>
                                <p:cTn id="24" presetID="22" presetClass="entr" presetSubtype="8" fill="hold" grpId="5" nodeType="afterEffect">
                                  <p:stCondLst>
                                    <p:cond delay="0"/>
                                  </p:stCondLst>
                                  <p:iterate>
                                    <p:tmAbs val="0"/>
                                  </p:iterate>
                                  <p:childTnLst>
                                    <p:set>
                                      <p:cBhvr>
                                        <p:cTn id="25" fill="hold"/>
                                        <p:tgtEl>
                                          <p:spTgt spid="2269"/>
                                        </p:tgtEl>
                                        <p:attrNameLst>
                                          <p:attrName>style.visibility</p:attrName>
                                        </p:attrNameLst>
                                      </p:cBhvr>
                                      <p:to>
                                        <p:strVal val="visible"/>
                                      </p:to>
                                    </p:set>
                                    <p:animEffect transition="in" filter="wipe(left)">
                                      <p:cBhvr>
                                        <p:cTn id="26" dur="1000"/>
                                        <p:tgtEl>
                                          <p:spTgt spid="2269"/>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fill="hold" grpId="6" nodeType="clickEffect">
                                  <p:stCondLst>
                                    <p:cond delay="0"/>
                                  </p:stCondLst>
                                  <p:iterate>
                                    <p:tmAbs val="0"/>
                                  </p:iterate>
                                  <p:childTnLst>
                                    <p:set>
                                      <p:cBhvr>
                                        <p:cTn id="30" fill="hold"/>
                                        <p:tgtEl>
                                          <p:spTgt spid="2284"/>
                                        </p:tgtEl>
                                        <p:attrNameLst>
                                          <p:attrName>style.visibility</p:attrName>
                                        </p:attrNameLst>
                                      </p:cBhvr>
                                      <p:to>
                                        <p:strVal val="visible"/>
                                      </p:to>
                                    </p:set>
                                    <p:animEffect transition="in" filter="dissolve">
                                      <p:cBhvr>
                                        <p:cTn id="31" dur="2000"/>
                                        <p:tgtEl>
                                          <p:spTgt spid="2284"/>
                                        </p:tgtEl>
                                      </p:cBhvr>
                                    </p:animEffect>
                                  </p:childTnLst>
                                </p:cTn>
                              </p:par>
                            </p:childTnLst>
                          </p:cTn>
                        </p:par>
                        <p:par>
                          <p:cTn id="32" fill="hold">
                            <p:stCondLst>
                              <p:cond delay="2000"/>
                            </p:stCondLst>
                            <p:childTnLst>
                              <p:par>
                                <p:cTn id="33" presetID="22" presetClass="entr" presetSubtype="8" fill="hold" grpId="7" nodeType="afterEffect">
                                  <p:stCondLst>
                                    <p:cond delay="0"/>
                                  </p:stCondLst>
                                  <p:iterate>
                                    <p:tmAbs val="0"/>
                                  </p:iterate>
                                  <p:childTnLst>
                                    <p:set>
                                      <p:cBhvr>
                                        <p:cTn id="34" fill="hold"/>
                                        <p:tgtEl>
                                          <p:spTgt spid="2267"/>
                                        </p:tgtEl>
                                        <p:attrNameLst>
                                          <p:attrName>style.visibility</p:attrName>
                                        </p:attrNameLst>
                                      </p:cBhvr>
                                      <p:to>
                                        <p:strVal val="visible"/>
                                      </p:to>
                                    </p:set>
                                    <p:animEffect transition="in" filter="wipe(left)">
                                      <p:cBhvr>
                                        <p:cTn id="35" dur="1000"/>
                                        <p:tgtEl>
                                          <p:spTgt spid="2267"/>
                                        </p:tgtEl>
                                      </p:cBhvr>
                                    </p:animEffect>
                                  </p:childTnLst>
                                </p:cTn>
                              </p:par>
                            </p:childTnLst>
                          </p:cTn>
                        </p:par>
                        <p:par>
                          <p:cTn id="36" fill="hold">
                            <p:stCondLst>
                              <p:cond delay="3000"/>
                            </p:stCondLst>
                            <p:childTnLst>
                              <p:par>
                                <p:cTn id="37" presetID="22" presetClass="entr" presetSubtype="8" fill="hold" grpId="8" nodeType="afterEffect">
                                  <p:stCondLst>
                                    <p:cond delay="0"/>
                                  </p:stCondLst>
                                  <p:iterate>
                                    <p:tmAbs val="0"/>
                                  </p:iterate>
                                  <p:childTnLst>
                                    <p:set>
                                      <p:cBhvr>
                                        <p:cTn id="38" fill="hold"/>
                                        <p:tgtEl>
                                          <p:spTgt spid="2270"/>
                                        </p:tgtEl>
                                        <p:attrNameLst>
                                          <p:attrName>style.visibility</p:attrName>
                                        </p:attrNameLst>
                                      </p:cBhvr>
                                      <p:to>
                                        <p:strVal val="visible"/>
                                      </p:to>
                                    </p:set>
                                    <p:animEffect transition="in" filter="wipe(left)">
                                      <p:cBhvr>
                                        <p:cTn id="39" dur="1000"/>
                                        <p:tgtEl>
                                          <p:spTgt spid="2270"/>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fill="hold" grpId="9" nodeType="clickEffect">
                                  <p:stCondLst>
                                    <p:cond delay="0"/>
                                  </p:stCondLst>
                                  <p:iterate>
                                    <p:tmAbs val="0"/>
                                  </p:iterate>
                                  <p:childTnLst>
                                    <p:set>
                                      <p:cBhvr>
                                        <p:cTn id="43" fill="hold"/>
                                        <p:tgtEl>
                                          <p:spTgt spid="2286"/>
                                        </p:tgtEl>
                                        <p:attrNameLst>
                                          <p:attrName>style.visibility</p:attrName>
                                        </p:attrNameLst>
                                      </p:cBhvr>
                                      <p:to>
                                        <p:strVal val="visible"/>
                                      </p:to>
                                    </p:set>
                                    <p:animEffect transition="in" filter="dissolve">
                                      <p:cBhvr>
                                        <p:cTn id="44" dur="2000"/>
                                        <p:tgtEl>
                                          <p:spTgt spid="2286"/>
                                        </p:tgtEl>
                                      </p:cBhvr>
                                    </p:animEffect>
                                  </p:childTnLst>
                                </p:cTn>
                              </p:par>
                            </p:childTnLst>
                          </p:cTn>
                        </p:par>
                        <p:par>
                          <p:cTn id="45" fill="hold">
                            <p:stCondLst>
                              <p:cond delay="2000"/>
                            </p:stCondLst>
                            <p:childTnLst>
                              <p:par>
                                <p:cTn id="46" presetID="9" presetClass="entr" fill="hold" grpId="10" nodeType="afterEffect">
                                  <p:stCondLst>
                                    <p:cond delay="0"/>
                                  </p:stCondLst>
                                  <p:iterate>
                                    <p:tmAbs val="0"/>
                                  </p:iterate>
                                  <p:childTnLst>
                                    <p:set>
                                      <p:cBhvr>
                                        <p:cTn id="47" fill="hold"/>
                                        <p:tgtEl>
                                          <p:spTgt spid="2288"/>
                                        </p:tgtEl>
                                        <p:attrNameLst>
                                          <p:attrName>style.visibility</p:attrName>
                                        </p:attrNameLst>
                                      </p:cBhvr>
                                      <p:to>
                                        <p:strVal val="visible"/>
                                      </p:to>
                                    </p:set>
                                    <p:animEffect transition="in" filter="dissolve">
                                      <p:cBhvr>
                                        <p:cTn id="48" dur="2000"/>
                                        <p:tgtEl>
                                          <p:spTgt spid="2288"/>
                                        </p:tgtEl>
                                      </p:cBhvr>
                                    </p:animEffect>
                                  </p:childTnLst>
                                </p:cTn>
                              </p:par>
                            </p:childTnLst>
                          </p:cTn>
                        </p:par>
                        <p:par>
                          <p:cTn id="49" fill="hold">
                            <p:stCondLst>
                              <p:cond delay="4000"/>
                            </p:stCondLst>
                            <p:childTnLst>
                              <p:par>
                                <p:cTn id="50" presetID="18" presetClass="entr" presetSubtype="3" fill="hold" grpId="11" nodeType="afterEffect">
                                  <p:stCondLst>
                                    <p:cond delay="0"/>
                                  </p:stCondLst>
                                  <p:iterate>
                                    <p:tmAbs val="0"/>
                                  </p:iterate>
                                  <p:childTnLst>
                                    <p:set>
                                      <p:cBhvr>
                                        <p:cTn id="51" fill="hold"/>
                                        <p:tgtEl>
                                          <p:spTgt spid="2261"/>
                                        </p:tgtEl>
                                        <p:attrNameLst>
                                          <p:attrName>style.visibility</p:attrName>
                                        </p:attrNameLst>
                                      </p:cBhvr>
                                      <p:to>
                                        <p:strVal val="visible"/>
                                      </p:to>
                                    </p:set>
                                    <p:animEffect transition="in" filter="strips(upRight)">
                                      <p:cBhvr>
                                        <p:cTn id="52" dur="1000"/>
                                        <p:tgtEl>
                                          <p:spTgt spid="2261"/>
                                        </p:tgtEl>
                                      </p:cBhvr>
                                    </p:animEffect>
                                  </p:childTnLst>
                                </p:cTn>
                              </p:par>
                            </p:childTnLst>
                          </p:cTn>
                        </p:par>
                        <p:par>
                          <p:cTn id="53" fill="hold">
                            <p:stCondLst>
                              <p:cond delay="5000"/>
                            </p:stCondLst>
                            <p:childTnLst>
                              <p:par>
                                <p:cTn id="54" presetID="18" presetClass="entr" presetSubtype="6" fill="hold" grpId="12" nodeType="afterEffect">
                                  <p:stCondLst>
                                    <p:cond delay="0"/>
                                  </p:stCondLst>
                                  <p:iterate>
                                    <p:tmAbs val="0"/>
                                  </p:iterate>
                                  <p:childTnLst>
                                    <p:set>
                                      <p:cBhvr>
                                        <p:cTn id="55" fill="hold"/>
                                        <p:tgtEl>
                                          <p:spTgt spid="2258"/>
                                        </p:tgtEl>
                                        <p:attrNameLst>
                                          <p:attrName>style.visibility</p:attrName>
                                        </p:attrNameLst>
                                      </p:cBhvr>
                                      <p:to>
                                        <p:strVal val="visible"/>
                                      </p:to>
                                    </p:set>
                                    <p:animEffect transition="in" filter="strips(downRight)">
                                      <p:cBhvr>
                                        <p:cTn id="56" dur="1000"/>
                                        <p:tgtEl>
                                          <p:spTgt spid="2258"/>
                                        </p:tgtEl>
                                      </p:cBhvr>
                                    </p:animEffect>
                                  </p:childTnLst>
                                </p:cTn>
                              </p:par>
                            </p:childTnLst>
                          </p:cTn>
                        </p:par>
                        <p:par>
                          <p:cTn id="57" fill="hold">
                            <p:stCondLst>
                              <p:cond delay="6000"/>
                            </p:stCondLst>
                            <p:childTnLst>
                              <p:par>
                                <p:cTn id="58" presetID="22" presetClass="entr" presetSubtype="8" fill="hold" grpId="13" nodeType="afterEffect">
                                  <p:stCondLst>
                                    <p:cond delay="0"/>
                                  </p:stCondLst>
                                  <p:iterate>
                                    <p:tmAbs val="0"/>
                                  </p:iterate>
                                  <p:childTnLst>
                                    <p:set>
                                      <p:cBhvr>
                                        <p:cTn id="59" fill="hold"/>
                                        <p:tgtEl>
                                          <p:spTgt spid="2273"/>
                                        </p:tgtEl>
                                        <p:attrNameLst>
                                          <p:attrName>style.visibility</p:attrName>
                                        </p:attrNameLst>
                                      </p:cBhvr>
                                      <p:to>
                                        <p:strVal val="visible"/>
                                      </p:to>
                                    </p:set>
                                    <p:animEffect transition="in" filter="wipe(left)">
                                      <p:cBhvr>
                                        <p:cTn id="60" dur="1000"/>
                                        <p:tgtEl>
                                          <p:spTgt spid="2273"/>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fill="hold" grpId="14" nodeType="clickEffect">
                                  <p:stCondLst>
                                    <p:cond delay="0"/>
                                  </p:stCondLst>
                                  <p:iterate>
                                    <p:tmAbs val="0"/>
                                  </p:iterate>
                                  <p:childTnLst>
                                    <p:set>
                                      <p:cBhvr>
                                        <p:cTn id="64" fill="hold"/>
                                        <p:tgtEl>
                                          <p:spTgt spid="2292"/>
                                        </p:tgtEl>
                                        <p:attrNameLst>
                                          <p:attrName>style.visibility</p:attrName>
                                        </p:attrNameLst>
                                      </p:cBhvr>
                                      <p:to>
                                        <p:strVal val="visible"/>
                                      </p:to>
                                    </p:set>
                                    <p:animEffect transition="in" filter="dissolve">
                                      <p:cBhvr>
                                        <p:cTn id="65" dur="2000"/>
                                        <p:tgtEl>
                                          <p:spTgt spid="2292"/>
                                        </p:tgtEl>
                                      </p:cBhvr>
                                    </p:animEffect>
                                  </p:childTnLst>
                                </p:cTn>
                              </p:par>
                            </p:childTnLst>
                          </p:cTn>
                        </p:par>
                        <p:par>
                          <p:cTn id="66" fill="hold">
                            <p:stCondLst>
                              <p:cond delay="2000"/>
                            </p:stCondLst>
                            <p:childTnLst>
                              <p:par>
                                <p:cTn id="67" presetID="9" presetClass="entr" fill="hold" grpId="15" nodeType="afterEffect">
                                  <p:stCondLst>
                                    <p:cond delay="0"/>
                                  </p:stCondLst>
                                  <p:iterate>
                                    <p:tmAbs val="0"/>
                                  </p:iterate>
                                  <p:childTnLst>
                                    <p:set>
                                      <p:cBhvr>
                                        <p:cTn id="68" fill="hold"/>
                                        <p:tgtEl>
                                          <p:spTgt spid="2290"/>
                                        </p:tgtEl>
                                        <p:attrNameLst>
                                          <p:attrName>style.visibility</p:attrName>
                                        </p:attrNameLst>
                                      </p:cBhvr>
                                      <p:to>
                                        <p:strVal val="visible"/>
                                      </p:to>
                                    </p:set>
                                    <p:animEffect transition="in" filter="dissolve">
                                      <p:cBhvr>
                                        <p:cTn id="69" dur="2000"/>
                                        <p:tgtEl>
                                          <p:spTgt spid="2290"/>
                                        </p:tgtEl>
                                      </p:cBhvr>
                                    </p:animEffect>
                                  </p:childTnLst>
                                </p:cTn>
                              </p:par>
                            </p:childTnLst>
                          </p:cTn>
                        </p:par>
                        <p:par>
                          <p:cTn id="70" fill="hold">
                            <p:stCondLst>
                              <p:cond delay="4000"/>
                            </p:stCondLst>
                            <p:childTnLst>
                              <p:par>
                                <p:cTn id="71" presetID="18" presetClass="entr" presetSubtype="6" fill="hold" grpId="16" nodeType="afterEffect">
                                  <p:stCondLst>
                                    <p:cond delay="0"/>
                                  </p:stCondLst>
                                  <p:iterate>
                                    <p:tmAbs val="0"/>
                                  </p:iterate>
                                  <p:childTnLst>
                                    <p:set>
                                      <p:cBhvr>
                                        <p:cTn id="72" fill="hold"/>
                                        <p:tgtEl>
                                          <p:spTgt spid="2264"/>
                                        </p:tgtEl>
                                        <p:attrNameLst>
                                          <p:attrName>style.visibility</p:attrName>
                                        </p:attrNameLst>
                                      </p:cBhvr>
                                      <p:to>
                                        <p:strVal val="visible"/>
                                      </p:to>
                                    </p:set>
                                    <p:animEffect transition="in" filter="strips(downRight)">
                                      <p:cBhvr>
                                        <p:cTn id="73" dur="1000"/>
                                        <p:tgtEl>
                                          <p:spTgt spid="2264"/>
                                        </p:tgtEl>
                                      </p:cBhvr>
                                    </p:animEffect>
                                  </p:childTnLst>
                                </p:cTn>
                              </p:par>
                            </p:childTnLst>
                          </p:cTn>
                        </p:par>
                        <p:par>
                          <p:cTn id="74" fill="hold">
                            <p:stCondLst>
                              <p:cond delay="5000"/>
                            </p:stCondLst>
                            <p:childTnLst>
                              <p:par>
                                <p:cTn id="75" presetID="22" presetClass="entr" presetSubtype="8" fill="hold" grpId="17" nodeType="afterEffect">
                                  <p:stCondLst>
                                    <p:cond delay="0"/>
                                  </p:stCondLst>
                                  <p:iterate>
                                    <p:tmAbs val="0"/>
                                  </p:iterate>
                                  <p:childTnLst>
                                    <p:set>
                                      <p:cBhvr>
                                        <p:cTn id="76" fill="hold"/>
                                        <p:tgtEl>
                                          <p:spTgt spid="2271"/>
                                        </p:tgtEl>
                                        <p:attrNameLst>
                                          <p:attrName>style.visibility</p:attrName>
                                        </p:attrNameLst>
                                      </p:cBhvr>
                                      <p:to>
                                        <p:strVal val="visible"/>
                                      </p:to>
                                    </p:set>
                                    <p:animEffect transition="in" filter="wipe(left)">
                                      <p:cBhvr>
                                        <p:cTn id="77" dur="1000"/>
                                        <p:tgtEl>
                                          <p:spTgt spid="2271"/>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fill="hold" grpId="18" nodeType="clickEffect">
                                  <p:stCondLst>
                                    <p:cond delay="0"/>
                                  </p:stCondLst>
                                  <p:iterate>
                                    <p:tmAbs val="0"/>
                                  </p:iterate>
                                  <p:childTnLst>
                                    <p:set>
                                      <p:cBhvr>
                                        <p:cTn id="81" fill="hold"/>
                                        <p:tgtEl>
                                          <p:spTgt spid="2294"/>
                                        </p:tgtEl>
                                        <p:attrNameLst>
                                          <p:attrName>style.visibility</p:attrName>
                                        </p:attrNameLst>
                                      </p:cBhvr>
                                      <p:to>
                                        <p:strVal val="visible"/>
                                      </p:to>
                                    </p:set>
                                    <p:animEffect transition="in" filter="dissolve">
                                      <p:cBhvr>
                                        <p:cTn id="82" dur="2000"/>
                                        <p:tgtEl>
                                          <p:spTgt spid="2294"/>
                                        </p:tgtEl>
                                      </p:cBhvr>
                                    </p:animEffect>
                                  </p:childTnLst>
                                </p:cTn>
                              </p:par>
                            </p:childTnLst>
                          </p:cTn>
                        </p:par>
                        <p:par>
                          <p:cTn id="83" fill="hold">
                            <p:stCondLst>
                              <p:cond delay="2000"/>
                            </p:stCondLst>
                            <p:childTnLst>
                              <p:par>
                                <p:cTn id="84" presetID="18" presetClass="entr" presetSubtype="9" fill="hold" grpId="19" nodeType="afterEffect">
                                  <p:stCondLst>
                                    <p:cond delay="0"/>
                                  </p:stCondLst>
                                  <p:iterate>
                                    <p:tmAbs val="0"/>
                                  </p:iterate>
                                  <p:childTnLst>
                                    <p:set>
                                      <p:cBhvr>
                                        <p:cTn id="85" fill="hold"/>
                                        <p:tgtEl>
                                          <p:spTgt spid="2255"/>
                                        </p:tgtEl>
                                        <p:attrNameLst>
                                          <p:attrName>style.visibility</p:attrName>
                                        </p:attrNameLst>
                                      </p:cBhvr>
                                      <p:to>
                                        <p:strVal val="visible"/>
                                      </p:to>
                                    </p:set>
                                    <p:animEffect transition="in" filter="strips(upLeft)">
                                      <p:cBhvr>
                                        <p:cTn id="86" dur="1000"/>
                                        <p:tgtEl>
                                          <p:spTgt spid="2255"/>
                                        </p:tgtEl>
                                      </p:cBhvr>
                                    </p:animEffect>
                                  </p:childTnLst>
                                </p:cTn>
                              </p:par>
                            </p:childTnLst>
                          </p:cTn>
                        </p:par>
                        <p:par>
                          <p:cTn id="87" fill="hold">
                            <p:stCondLst>
                              <p:cond delay="3000"/>
                            </p:stCondLst>
                            <p:childTnLst>
                              <p:par>
                                <p:cTn id="88" presetID="9" presetClass="entr" fill="hold" grpId="20" nodeType="afterEffect">
                                  <p:stCondLst>
                                    <p:cond delay="0"/>
                                  </p:stCondLst>
                                  <p:iterate>
                                    <p:tmAbs val="0"/>
                                  </p:iterate>
                                  <p:childTnLst>
                                    <p:set>
                                      <p:cBhvr>
                                        <p:cTn id="89" fill="hold"/>
                                        <p:tgtEl>
                                          <p:spTgt spid="2296"/>
                                        </p:tgtEl>
                                        <p:attrNameLst>
                                          <p:attrName>style.visibility</p:attrName>
                                        </p:attrNameLst>
                                      </p:cBhvr>
                                      <p:to>
                                        <p:strVal val="visible"/>
                                      </p:to>
                                    </p:set>
                                    <p:animEffect transition="in" filter="dissolve">
                                      <p:cBhvr>
                                        <p:cTn id="90" dur="2000"/>
                                        <p:tgtEl>
                                          <p:spTgt spid="2296"/>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21" nodeType="clickEffect">
                                  <p:stCondLst>
                                    <p:cond delay="0"/>
                                  </p:stCondLst>
                                  <p:iterate>
                                    <p:tmAbs val="0"/>
                                  </p:iterate>
                                  <p:childTnLst>
                                    <p:set>
                                      <p:cBhvr>
                                        <p:cTn id="94" fill="hold"/>
                                        <p:tgtEl>
                                          <p:spTgt spid="2272"/>
                                        </p:tgtEl>
                                        <p:attrNameLst>
                                          <p:attrName>style.visibility</p:attrName>
                                        </p:attrNameLst>
                                      </p:cBhvr>
                                      <p:to>
                                        <p:strVal val="visible"/>
                                      </p:to>
                                    </p:set>
                                    <p:animEffect transition="in" filter="wipe(left)">
                                      <p:cBhvr>
                                        <p:cTn id="95" dur="1000"/>
                                        <p:tgtEl>
                                          <p:spTgt spid="2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9" grpId="1" animBg="1" advAuto="0"/>
      <p:bldP spid="2252" grpId="4" animBg="1" advAuto="0"/>
      <p:bldP spid="2255" grpId="19" animBg="1" advAuto="0"/>
      <p:bldP spid="2258" grpId="12" animBg="1" advAuto="0"/>
      <p:bldP spid="2261" grpId="11" animBg="1" advAuto="0"/>
      <p:bldP spid="2264" grpId="16" animBg="1" advAuto="0"/>
      <p:bldP spid="2267" grpId="7" animBg="1" advAuto="0"/>
      <p:bldP spid="2268" grpId="2" animBg="1" advAuto="0"/>
      <p:bldP spid="2269" grpId="5" animBg="1" advAuto="0"/>
      <p:bldP spid="2270" grpId="8" animBg="1" advAuto="0"/>
      <p:bldP spid="2271" grpId="17" animBg="1" advAuto="0"/>
      <p:bldP spid="2272" grpId="21" animBg="1" advAuto="0"/>
      <p:bldP spid="2273" grpId="13" animBg="1" advAuto="0"/>
      <p:bldP spid="2282" grpId="3" animBg="1" advAuto="0"/>
      <p:bldP spid="2284" grpId="6" animBg="1" advAuto="0"/>
      <p:bldP spid="2286" grpId="9" animBg="1" advAuto="0"/>
      <p:bldP spid="2288" grpId="10" animBg="1" advAuto="0"/>
      <p:bldP spid="2290" grpId="15" animBg="1" advAuto="0"/>
      <p:bldP spid="2292" grpId="14" animBg="1" advAuto="0"/>
      <p:bldP spid="2294" grpId="18" animBg="1" advAuto="0"/>
      <p:bldP spid="2296" grpId="2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1" name="Foliennumm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a:t>
            </a:fld>
            <a:endParaRPr/>
          </a:p>
        </p:txBody>
      </p:sp>
      <p:sp>
        <p:nvSpPr>
          <p:cNvPr id="2302"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pic>
        <p:nvPicPr>
          <p:cNvPr id="2303" name="Bild" descr="Bild"/>
          <p:cNvPicPr>
            <a:picLocks noGrp="1"/>
          </p:cNvPicPr>
          <p:nvPr>
            <p:ph type="pic" idx="21"/>
          </p:nvPr>
        </p:nvPicPr>
        <p:blipFill>
          <a:blip r:embed="rId2">
            <a:alphaModFix amt="28017"/>
          </a:blip>
          <a:srcRect/>
          <a:stretch>
            <a:fillRect/>
          </a:stretch>
        </p:blipFill>
        <p:spPr>
          <a:prstGeom prst="rect">
            <a:avLst/>
          </a:prstGeom>
        </p:spPr>
      </p:pic>
      <p:sp>
        <p:nvSpPr>
          <p:cNvPr id="2304" name="DMS innovationszirkel"/>
          <p:cNvSpPr/>
          <p:nvPr/>
        </p:nvSpPr>
        <p:spPr>
          <a:xfrm>
            <a:off x="1822952" y="12954950"/>
            <a:ext cx="11219948"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sp>
        <p:nvSpPr>
          <p:cNvPr id="2305" name="Rechteck"/>
          <p:cNvSpPr/>
          <p:nvPr/>
        </p:nvSpPr>
        <p:spPr>
          <a:xfrm>
            <a:off x="0" y="0"/>
            <a:ext cx="1502892" cy="13716001"/>
          </a:xfrm>
          <a:prstGeom prst="rect">
            <a:avLst/>
          </a:prstGeom>
          <a:solidFill>
            <a:srgbClr val="D80078"/>
          </a:solidFill>
          <a:ln w="12700">
            <a:miter lim="400000"/>
          </a:ln>
        </p:spPr>
        <p:txBody>
          <a:bodyPr lIns="50800" tIns="50800" rIns="50800" bIns="50800" anchor="ctr"/>
          <a:lstStyle/>
          <a:p>
            <a:pPr defTabSz="825500">
              <a:defRPr sz="3200">
                <a:solidFill>
                  <a:srgbClr val="D80078"/>
                </a:solidFill>
                <a:latin typeface="Helvetica Neue Medium"/>
                <a:ea typeface="Helvetica Neue Medium"/>
                <a:cs typeface="Helvetica Neue Medium"/>
                <a:sym typeface="Helvetica Neue Medium"/>
              </a:defRPr>
            </a:pPr>
            <a:endParaRPr/>
          </a:p>
        </p:txBody>
      </p:sp>
      <p:sp>
        <p:nvSpPr>
          <p:cNvPr id="2306" name="Erklärung"/>
          <p:cNvSpPr/>
          <p:nvPr/>
        </p:nvSpPr>
        <p:spPr>
          <a:xfrm rot="16200000">
            <a:off x="-5513023" y="6603387"/>
            <a:ext cx="12428063" cy="64368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5400"/>
              </a:lnSpc>
              <a:spcBef>
                <a:spcPts val="3600"/>
              </a:spcBef>
              <a:tabLst>
                <a:tab pos="342900" algn="l"/>
                <a:tab pos="698500" algn="l"/>
                <a:tab pos="1066800" algn="l"/>
                <a:tab pos="1409700" algn="l"/>
                <a:tab pos="1765300" algn="l"/>
                <a:tab pos="2133600" algn="l"/>
                <a:tab pos="2476500" algn="l"/>
                <a:tab pos="2832100" algn="l"/>
                <a:tab pos="3200400" algn="l"/>
                <a:tab pos="3543300" algn="l"/>
                <a:tab pos="3898900" algn="l"/>
                <a:tab pos="4267200" algn="l"/>
              </a:tabLst>
              <a:defRPr sz="3600" b="1" spc="-36">
                <a:solidFill>
                  <a:srgbClr val="FFFFFF"/>
                </a:solidFill>
                <a:latin typeface="+mn-lt"/>
                <a:ea typeface="+mn-ea"/>
                <a:cs typeface="+mn-cs"/>
                <a:sym typeface="Helvetica"/>
              </a:defRPr>
            </a:lvl1pPr>
          </a:lstStyle>
          <a:p>
            <a:r>
              <a:t>Erklärung</a:t>
            </a:r>
          </a:p>
        </p:txBody>
      </p:sp>
      <p:sp>
        <p:nvSpPr>
          <p:cNvPr id="2307" name="Input zur Methode 1"/>
          <p:cNvSpPr>
            <a:spLocks noGrp="1"/>
          </p:cNvSpPr>
          <p:nvPr>
            <p:ph type="body" idx="22"/>
          </p:nvPr>
        </p:nvSpPr>
        <p:spPr>
          <a:prstGeom prst="rect">
            <a:avLst/>
          </a:prstGeom>
        </p:spPr>
        <p:txBody>
          <a:bodyPr/>
          <a:lstStyle/>
          <a:p>
            <a:r>
              <a:t>Input zur Methode 1</a:t>
            </a:r>
          </a:p>
        </p:txBody>
      </p:sp>
      <p:sp>
        <p:nvSpPr>
          <p:cNvPr id="2308" name="„Design Thinking beinhaltet kritisches Denken, vor allem aber auch lösungsorientiertes Denken. Wir wollen ein Problem identifizieren und es gemeinsam mit dieser Methode lösen.“…"/>
          <p:cNvSpPr>
            <a:spLocks noGrp="1"/>
          </p:cNvSpPr>
          <p:nvPr>
            <p:ph type="body" idx="23"/>
          </p:nvPr>
        </p:nvSpPr>
        <p:spPr>
          <a:prstGeom prst="rect">
            <a:avLst/>
          </a:prstGeom>
        </p:spPr>
        <p:txBody>
          <a:bodyPr/>
          <a:lstStyle/>
          <a:p>
            <a:pPr>
              <a:lnSpc>
                <a:spcPct val="117999"/>
              </a:lnSpc>
              <a:spcBef>
                <a:spcPts val="0"/>
              </a:spcBef>
              <a:tabLst/>
              <a:defRPr sz="2200" spc="0">
                <a:solidFill>
                  <a:srgbClr val="000000"/>
                </a:solidFill>
                <a:latin typeface="Helvetica Neue"/>
                <a:ea typeface="Helvetica Neue"/>
                <a:cs typeface="Helvetica Neue"/>
                <a:sym typeface="Helvetica Neue"/>
              </a:defRPr>
            </a:pPr>
            <a:r>
              <a:t>„Design Thinking beinhaltet kritisches Denken, vor allem aber auch lösungsorientiertes Denken. Wir wollen ein Problem identifizieren und es gemeinsam mit dieser Methode lösen.“</a:t>
            </a: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Medium"/>
                <a:ea typeface="Helvetica Neue Medium"/>
                <a:cs typeface="Helvetica Neue Medium"/>
                <a:sym typeface="Helvetica Neue Medium"/>
              </a:defRPr>
            </a:pPr>
            <a:r>
              <a:t>Lesen Sie die Folie vor und ergänzen Sie:</a:t>
            </a: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r>
              <a:t>„Dazu ist es wichtig unsere Perspektive zu verändern…“</a:t>
            </a: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p:txBody>
      </p:sp>
      <p:pic>
        <p:nvPicPr>
          <p:cNvPr id="2309" name="outline_person_add_alt_black_24dp.png" descr="outline_person_add_alt_black_24dp.png"/>
          <p:cNvPicPr>
            <a:picLocks noGrp="1" noChangeAspect="1"/>
          </p:cNvPicPr>
          <p:nvPr>
            <p:ph type="pic" idx="24"/>
          </p:nvPr>
        </p:nvPicPr>
        <p:blipFill>
          <a:blip r:embed="rId3"/>
          <a:srcRect/>
          <a:stretch>
            <a:fillRect/>
          </a:stretch>
        </p:blipFill>
        <p:spPr>
          <a:prstGeom prst="rect">
            <a:avLst/>
          </a:prstGeom>
        </p:spPr>
      </p:pic>
      <p:sp>
        <p:nvSpPr>
          <p:cNvPr id="2310" name="Es folgt ein Input zur Methode des Design Thinking, damit die Schüler*innen die Methode nachvollziehen können."/>
          <p:cNvSpPr>
            <a:spLocks noGrp="1"/>
          </p:cNvSpPr>
          <p:nvPr>
            <p:ph type="body" idx="25"/>
          </p:nvPr>
        </p:nvSpPr>
        <p:spPr>
          <a:xfrm>
            <a:off x="12159344" y="2540000"/>
            <a:ext cx="11406165" cy="1450314"/>
          </a:xfrm>
          <a:prstGeom prst="rect">
            <a:avLst/>
          </a:prstGeom>
        </p:spPr>
        <p:txBody>
          <a:bodyPr/>
          <a:lstStyle/>
          <a:p>
            <a:r>
              <a:t>Es folgt ein Input zur Methode des Design Thinking, damit die Schüler*innen die Methode nachvollziehen können. </a:t>
            </a:r>
          </a:p>
        </p:txBody>
      </p:sp>
      <p:pic>
        <p:nvPicPr>
          <p:cNvPr id="2311" name="Bildschirmfoto 2022-05-13 um 11.22.56.png" descr="Bildschirmfoto 2022-05-13 um 11.22.56.png"/>
          <p:cNvPicPr>
            <a:picLocks noGrp="1" noChangeAspect="1"/>
          </p:cNvPicPr>
          <p:nvPr>
            <p:ph type="pic" idx="27"/>
          </p:nvPr>
        </p:nvPicPr>
        <p:blipFill>
          <a:blip r:embed="rId4"/>
          <a:srcRect t="117" b="117"/>
          <a:stretch>
            <a:fillRect/>
          </a:stretch>
        </p:blipFill>
        <p:spPr>
          <a:prstGeom prst="rect">
            <a:avLst/>
          </a:prstGeom>
        </p:spPr>
      </p:pic>
      <p:pic>
        <p:nvPicPr>
          <p:cNvPr id="2312" name="Bildschirmfoto 2022-05-13 um 11.23.39.png" descr="Bildschirmfoto 2022-05-13 um 11.23.39.png"/>
          <p:cNvPicPr>
            <a:picLocks noChangeAspect="1"/>
          </p:cNvPicPr>
          <p:nvPr/>
        </p:nvPicPr>
        <p:blipFill>
          <a:blip r:embed="rId5"/>
          <a:srcRect t="230" b="230"/>
          <a:stretch>
            <a:fillRect/>
          </a:stretch>
        </p:blipFill>
        <p:spPr>
          <a:xfrm>
            <a:off x="3094992" y="7747475"/>
            <a:ext cx="7810795" cy="4392088"/>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 name="Foliennumm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a:t>
            </a:fld>
            <a:endParaRPr/>
          </a:p>
        </p:txBody>
      </p:sp>
      <p:sp>
        <p:nvSpPr>
          <p:cNvPr id="2315"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pic>
        <p:nvPicPr>
          <p:cNvPr id="2316" name="Bild" descr="Bild"/>
          <p:cNvPicPr>
            <a:picLocks noGrp="1"/>
          </p:cNvPicPr>
          <p:nvPr>
            <p:ph type="pic" idx="21"/>
          </p:nvPr>
        </p:nvPicPr>
        <p:blipFill>
          <a:blip r:embed="rId3">
            <a:alphaModFix amt="28017"/>
          </a:blip>
          <a:srcRect/>
          <a:stretch>
            <a:fillRect/>
          </a:stretch>
        </p:blipFill>
        <p:spPr>
          <a:prstGeom prst="rect">
            <a:avLst/>
          </a:prstGeom>
        </p:spPr>
      </p:pic>
      <p:sp>
        <p:nvSpPr>
          <p:cNvPr id="2317" name="DMS innovationszirkel"/>
          <p:cNvSpPr/>
          <p:nvPr/>
        </p:nvSpPr>
        <p:spPr>
          <a:xfrm>
            <a:off x="751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sp>
        <p:nvSpPr>
          <p:cNvPr id="2318" name="Kreis"/>
          <p:cNvSpPr/>
          <p:nvPr/>
        </p:nvSpPr>
        <p:spPr>
          <a:xfrm>
            <a:off x="8462257" y="3128257"/>
            <a:ext cx="7459486" cy="7459486"/>
          </a:xfrm>
          <a:prstGeom prst="ellipse">
            <a:avLst/>
          </a:prstGeom>
          <a:solidFill>
            <a:srgbClr val="5E5E5E"/>
          </a:solidFill>
          <a:ln w="12700">
            <a:miter lim="400000"/>
          </a:ln>
        </p:spPr>
        <p:txBody>
          <a:bodyPr lIns="50800" tIns="50800" rIns="50800" bIns="50800" anchor="ct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2319" name="Kritisches…"/>
          <p:cNvSpPr/>
          <p:nvPr/>
        </p:nvSpPr>
        <p:spPr>
          <a:xfrm>
            <a:off x="1029953" y="4326309"/>
            <a:ext cx="5303343" cy="4957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pPr lvl="1" indent="228600" algn="r" defTabSz="825500">
              <a:defRPr sz="4000" b="1">
                <a:solidFill>
                  <a:srgbClr val="000000"/>
                </a:solidFill>
              </a:defRPr>
            </a:pPr>
            <a:r>
              <a:t>Kritisches </a:t>
            </a:r>
          </a:p>
          <a:p>
            <a:pPr lvl="1" indent="228600" algn="r" defTabSz="825500">
              <a:defRPr sz="4000" b="1">
                <a:solidFill>
                  <a:srgbClr val="000000"/>
                </a:solidFill>
              </a:defRPr>
            </a:pPr>
            <a:r>
              <a:t>Denken</a:t>
            </a:r>
          </a:p>
        </p:txBody>
      </p:sp>
      <p:grpSp>
        <p:nvGrpSpPr>
          <p:cNvPr id="2322" name="Gruppieren"/>
          <p:cNvGrpSpPr/>
          <p:nvPr/>
        </p:nvGrpSpPr>
        <p:grpSpPr>
          <a:xfrm rot="10800000">
            <a:off x="16618198" y="4277085"/>
            <a:ext cx="658750" cy="5055815"/>
            <a:chOff x="0" y="0"/>
            <a:chExt cx="658749" cy="5055814"/>
          </a:xfrm>
        </p:grpSpPr>
        <p:sp>
          <p:nvSpPr>
            <p:cNvPr id="2320" name="Textblase"/>
            <p:cNvSpPr/>
            <p:nvPr/>
          </p:nvSpPr>
          <p:spPr>
            <a:xfrm>
              <a:off x="86852" y="130592"/>
              <a:ext cx="571898" cy="4673998"/>
            </a:xfrm>
            <a:custGeom>
              <a:avLst/>
              <a:gdLst/>
              <a:ahLst/>
              <a:cxnLst>
                <a:cxn ang="0">
                  <a:pos x="wd2" y="hd2"/>
                </a:cxn>
                <a:cxn ang="5400000">
                  <a:pos x="wd2" y="hd2"/>
                </a:cxn>
                <a:cxn ang="10800000">
                  <a:pos x="wd2" y="hd2"/>
                </a:cxn>
                <a:cxn ang="16200000">
                  <a:pos x="wd2" y="hd2"/>
                </a:cxn>
              </a:cxnLst>
              <a:rect l="0" t="0" r="r" b="b"/>
              <a:pathLst>
                <a:path w="21600" h="21600" extrusionOk="0">
                  <a:moveTo>
                    <a:pt x="2548" y="0"/>
                  </a:moveTo>
                  <a:cubicBezTo>
                    <a:pt x="1145" y="0"/>
                    <a:pt x="0" y="140"/>
                    <a:pt x="0" y="312"/>
                  </a:cubicBezTo>
                  <a:lnTo>
                    <a:pt x="0" y="21290"/>
                  </a:lnTo>
                  <a:cubicBezTo>
                    <a:pt x="0" y="21462"/>
                    <a:pt x="1145" y="21600"/>
                    <a:pt x="2548" y="21600"/>
                  </a:cubicBezTo>
                  <a:lnTo>
                    <a:pt x="16144" y="21600"/>
                  </a:lnTo>
                  <a:cubicBezTo>
                    <a:pt x="17547" y="21600"/>
                    <a:pt x="18677" y="21462"/>
                    <a:pt x="18677" y="21290"/>
                  </a:cubicBezTo>
                  <a:lnTo>
                    <a:pt x="18677" y="11234"/>
                  </a:lnTo>
                  <a:lnTo>
                    <a:pt x="21600" y="10817"/>
                  </a:lnTo>
                  <a:lnTo>
                    <a:pt x="18677" y="10403"/>
                  </a:lnTo>
                  <a:lnTo>
                    <a:pt x="18677" y="312"/>
                  </a:lnTo>
                  <a:cubicBezTo>
                    <a:pt x="18677" y="140"/>
                    <a:pt x="17547" y="0"/>
                    <a:pt x="16144" y="0"/>
                  </a:cubicBezTo>
                  <a:lnTo>
                    <a:pt x="2548" y="0"/>
                  </a:lnTo>
                  <a:close/>
                </a:path>
              </a:pathLst>
            </a:custGeom>
            <a:noFill/>
            <a:ln w="76200" cap="flat">
              <a:solidFill>
                <a:srgbClr val="33416B"/>
              </a:solidFill>
              <a:prstDash val="solid"/>
              <a:miter lim="400000"/>
            </a:ln>
            <a:effectLst/>
          </p:spPr>
          <p:txBody>
            <a:bodyPr wrap="square" lIns="47625" tIns="47625" rIns="47625" bIns="47625" numCol="1" anchor="ctr">
              <a:noAutofit/>
            </a:bodyPr>
            <a:lstStyle/>
            <a:p>
              <a:pPr marL="3938" marR="50018" defTabSz="1130300">
                <a:lnSpc>
                  <a:spcPct val="80000"/>
                </a:lnSpc>
                <a:tabLst>
                  <a:tab pos="876300" algn="l"/>
                </a:tabLst>
                <a:defRPr sz="1800" cap="all" spc="0">
                  <a:solidFill>
                    <a:srgbClr val="323232"/>
                  </a:solidFill>
                  <a:uFill>
                    <a:solidFill>
                      <a:srgbClr val="323232"/>
                    </a:solidFill>
                  </a:uFill>
                  <a:latin typeface="+mn-lt"/>
                  <a:ea typeface="+mn-ea"/>
                  <a:cs typeface="+mn-cs"/>
                  <a:sym typeface="Helvetica"/>
                </a:defRPr>
              </a:pPr>
              <a:endParaRPr/>
            </a:p>
          </p:txBody>
        </p:sp>
        <p:sp>
          <p:nvSpPr>
            <p:cNvPr id="2321" name="Rechteck"/>
            <p:cNvSpPr/>
            <p:nvPr/>
          </p:nvSpPr>
          <p:spPr>
            <a:xfrm>
              <a:off x="0" y="0"/>
              <a:ext cx="420874" cy="5055815"/>
            </a:xfrm>
            <a:prstGeom prst="rect">
              <a:avLst/>
            </a:prstGeom>
            <a:solidFill>
              <a:srgbClr val="FFFFFF"/>
            </a:solidFill>
            <a:ln w="12700" cap="flat">
              <a:noFill/>
              <a:miter lim="400000"/>
            </a:ln>
            <a:effectLst/>
          </p:spPr>
          <p:txBody>
            <a:bodyPr wrap="square" lIns="47625" tIns="47625" rIns="47625" bIns="47625" numCol="1" anchor="ctr">
              <a:noAutofit/>
            </a:bodyPr>
            <a:lstStyle/>
            <a:p>
              <a:pPr marL="3938" marR="50018" algn="l" defTabSz="1130300">
                <a:tabLst>
                  <a:tab pos="876300" algn="l"/>
                </a:tabLst>
                <a:defRPr sz="2500" spc="0">
                  <a:solidFill>
                    <a:srgbClr val="323232"/>
                  </a:solidFill>
                  <a:uFill>
                    <a:solidFill>
                      <a:srgbClr val="323232"/>
                    </a:solidFill>
                  </a:uFill>
                  <a:latin typeface="+mn-lt"/>
                  <a:ea typeface="+mn-ea"/>
                  <a:cs typeface="+mn-cs"/>
                  <a:sym typeface="Helvetica"/>
                </a:defRPr>
              </a:pPr>
              <a:endParaRPr/>
            </a:p>
          </p:txBody>
        </p:sp>
      </p:grpSp>
      <p:sp>
        <p:nvSpPr>
          <p:cNvPr id="2323" name="Lösungsorientiertes…"/>
          <p:cNvSpPr/>
          <p:nvPr/>
        </p:nvSpPr>
        <p:spPr>
          <a:xfrm>
            <a:off x="18050704" y="4326309"/>
            <a:ext cx="5303342" cy="4957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pPr lvl="1" indent="228600" algn="l" defTabSz="825500">
              <a:defRPr sz="4000" b="1">
                <a:solidFill>
                  <a:srgbClr val="000000"/>
                </a:solidFill>
              </a:defRPr>
            </a:pPr>
            <a:r>
              <a:t>Lösungsorientiertes </a:t>
            </a:r>
          </a:p>
          <a:p>
            <a:pPr lvl="1" indent="228600" algn="l" defTabSz="825500">
              <a:defRPr sz="4000" b="1">
                <a:solidFill>
                  <a:srgbClr val="000000"/>
                </a:solidFill>
              </a:defRPr>
            </a:pPr>
            <a:r>
              <a:t>Denken</a:t>
            </a:r>
          </a:p>
        </p:txBody>
      </p:sp>
      <p:grpSp>
        <p:nvGrpSpPr>
          <p:cNvPr id="2326" name="Gruppieren"/>
          <p:cNvGrpSpPr/>
          <p:nvPr/>
        </p:nvGrpSpPr>
        <p:grpSpPr>
          <a:xfrm>
            <a:off x="7107053" y="4330092"/>
            <a:ext cx="658750" cy="5055816"/>
            <a:chOff x="0" y="0"/>
            <a:chExt cx="658749" cy="5055814"/>
          </a:xfrm>
        </p:grpSpPr>
        <p:sp>
          <p:nvSpPr>
            <p:cNvPr id="2324" name="Textblase"/>
            <p:cNvSpPr/>
            <p:nvPr/>
          </p:nvSpPr>
          <p:spPr>
            <a:xfrm>
              <a:off x="86852" y="130592"/>
              <a:ext cx="571898" cy="4673998"/>
            </a:xfrm>
            <a:custGeom>
              <a:avLst/>
              <a:gdLst/>
              <a:ahLst/>
              <a:cxnLst>
                <a:cxn ang="0">
                  <a:pos x="wd2" y="hd2"/>
                </a:cxn>
                <a:cxn ang="5400000">
                  <a:pos x="wd2" y="hd2"/>
                </a:cxn>
                <a:cxn ang="10800000">
                  <a:pos x="wd2" y="hd2"/>
                </a:cxn>
                <a:cxn ang="16200000">
                  <a:pos x="wd2" y="hd2"/>
                </a:cxn>
              </a:cxnLst>
              <a:rect l="0" t="0" r="r" b="b"/>
              <a:pathLst>
                <a:path w="21600" h="21600" extrusionOk="0">
                  <a:moveTo>
                    <a:pt x="2548" y="0"/>
                  </a:moveTo>
                  <a:cubicBezTo>
                    <a:pt x="1145" y="0"/>
                    <a:pt x="0" y="140"/>
                    <a:pt x="0" y="312"/>
                  </a:cubicBezTo>
                  <a:lnTo>
                    <a:pt x="0" y="21290"/>
                  </a:lnTo>
                  <a:cubicBezTo>
                    <a:pt x="0" y="21462"/>
                    <a:pt x="1145" y="21600"/>
                    <a:pt x="2548" y="21600"/>
                  </a:cubicBezTo>
                  <a:lnTo>
                    <a:pt x="16144" y="21600"/>
                  </a:lnTo>
                  <a:cubicBezTo>
                    <a:pt x="17547" y="21600"/>
                    <a:pt x="18677" y="21462"/>
                    <a:pt x="18677" y="21290"/>
                  </a:cubicBezTo>
                  <a:lnTo>
                    <a:pt x="18677" y="11234"/>
                  </a:lnTo>
                  <a:lnTo>
                    <a:pt x="21600" y="10817"/>
                  </a:lnTo>
                  <a:lnTo>
                    <a:pt x="18677" y="10403"/>
                  </a:lnTo>
                  <a:lnTo>
                    <a:pt x="18677" y="312"/>
                  </a:lnTo>
                  <a:cubicBezTo>
                    <a:pt x="18677" y="140"/>
                    <a:pt x="17547" y="0"/>
                    <a:pt x="16144" y="0"/>
                  </a:cubicBezTo>
                  <a:lnTo>
                    <a:pt x="2548" y="0"/>
                  </a:lnTo>
                  <a:close/>
                </a:path>
              </a:pathLst>
            </a:custGeom>
            <a:noFill/>
            <a:ln w="76200" cap="flat">
              <a:solidFill>
                <a:srgbClr val="33416B"/>
              </a:solidFill>
              <a:prstDash val="solid"/>
              <a:miter lim="400000"/>
            </a:ln>
            <a:effectLst/>
          </p:spPr>
          <p:txBody>
            <a:bodyPr wrap="square" lIns="47625" tIns="47625" rIns="47625" bIns="47625" numCol="1" anchor="ctr">
              <a:noAutofit/>
            </a:bodyPr>
            <a:lstStyle/>
            <a:p>
              <a:pPr marL="3938" marR="50018" defTabSz="1130300">
                <a:lnSpc>
                  <a:spcPct val="80000"/>
                </a:lnSpc>
                <a:tabLst>
                  <a:tab pos="876300" algn="l"/>
                </a:tabLst>
                <a:defRPr sz="1800" cap="all" spc="0">
                  <a:solidFill>
                    <a:srgbClr val="323232"/>
                  </a:solidFill>
                  <a:uFill>
                    <a:solidFill>
                      <a:srgbClr val="323232"/>
                    </a:solidFill>
                  </a:uFill>
                  <a:latin typeface="+mn-lt"/>
                  <a:ea typeface="+mn-ea"/>
                  <a:cs typeface="+mn-cs"/>
                  <a:sym typeface="Helvetica"/>
                </a:defRPr>
              </a:pPr>
              <a:endParaRPr/>
            </a:p>
          </p:txBody>
        </p:sp>
        <p:sp>
          <p:nvSpPr>
            <p:cNvPr id="2325" name="Rechteck"/>
            <p:cNvSpPr/>
            <p:nvPr/>
          </p:nvSpPr>
          <p:spPr>
            <a:xfrm>
              <a:off x="0" y="0"/>
              <a:ext cx="420874" cy="5055815"/>
            </a:xfrm>
            <a:prstGeom prst="rect">
              <a:avLst/>
            </a:prstGeom>
            <a:solidFill>
              <a:srgbClr val="FFFFFF"/>
            </a:solidFill>
            <a:ln w="12700" cap="flat">
              <a:noFill/>
              <a:miter lim="400000"/>
            </a:ln>
            <a:effectLst/>
          </p:spPr>
          <p:txBody>
            <a:bodyPr wrap="square" lIns="47625" tIns="47625" rIns="47625" bIns="47625" numCol="1" anchor="ctr">
              <a:noAutofit/>
            </a:bodyPr>
            <a:lstStyle/>
            <a:p>
              <a:pPr marL="3938" marR="50018" algn="l" defTabSz="1130300">
                <a:tabLst>
                  <a:tab pos="876300" algn="l"/>
                </a:tabLst>
                <a:defRPr sz="2500" spc="0">
                  <a:solidFill>
                    <a:srgbClr val="323232"/>
                  </a:solidFill>
                  <a:uFill>
                    <a:solidFill>
                      <a:srgbClr val="323232"/>
                    </a:solidFill>
                  </a:uFill>
                  <a:latin typeface="+mn-lt"/>
                  <a:ea typeface="+mn-ea"/>
                  <a:cs typeface="+mn-cs"/>
                  <a:sym typeface="Helvetica"/>
                </a:defRPr>
              </a:pPr>
              <a:endParaRPr/>
            </a:p>
          </p:txBody>
        </p:sp>
      </p:grpSp>
      <p:sp>
        <p:nvSpPr>
          <p:cNvPr id="2327" name="Design…"/>
          <p:cNvSpPr/>
          <p:nvPr/>
        </p:nvSpPr>
        <p:spPr>
          <a:xfrm>
            <a:off x="8752420" y="4326309"/>
            <a:ext cx="6773146" cy="4957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pPr defTabSz="821530">
              <a:lnSpc>
                <a:spcPct val="40000"/>
              </a:lnSpc>
              <a:spcBef>
                <a:spcPts val="7200"/>
              </a:spcBef>
              <a:defRPr sz="9600" b="1" spc="-288">
                <a:solidFill>
                  <a:srgbClr val="CDE8B5"/>
                </a:solidFill>
                <a:latin typeface="+mn-lt"/>
                <a:ea typeface="+mn-ea"/>
                <a:cs typeface="+mn-cs"/>
                <a:sym typeface="Helvetica"/>
              </a:defRPr>
            </a:pPr>
            <a:r>
              <a:t>Design </a:t>
            </a:r>
          </a:p>
          <a:p>
            <a:pPr defTabSz="821530">
              <a:lnSpc>
                <a:spcPct val="40000"/>
              </a:lnSpc>
              <a:spcBef>
                <a:spcPts val="7200"/>
              </a:spcBef>
              <a:defRPr sz="9600" b="1" spc="-288">
                <a:solidFill>
                  <a:srgbClr val="CDE8B5"/>
                </a:solidFill>
                <a:latin typeface="+mn-lt"/>
                <a:ea typeface="+mn-ea"/>
                <a:cs typeface="+mn-cs"/>
                <a:sym typeface="Helvetica"/>
              </a:defRPr>
            </a:pPr>
            <a:r>
              <a:t>Thinking</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35E7C"/>
        </a:solidFill>
        <a:effectLst/>
      </p:bgPr>
    </p:bg>
    <p:spTree>
      <p:nvGrpSpPr>
        <p:cNvPr id="1" name=""/>
        <p:cNvGrpSpPr/>
        <p:nvPr/>
      </p:nvGrpSpPr>
      <p:grpSpPr>
        <a:xfrm>
          <a:off x="0" y="0"/>
          <a:ext cx="0" cy="0"/>
          <a:chOff x="0" y="0"/>
          <a:chExt cx="0" cy="0"/>
        </a:xfrm>
      </p:grpSpPr>
      <p:sp>
        <p:nvSpPr>
          <p:cNvPr id="2331" name="ein Prozess, um komplexe Probleme durch Beobachtung und  ständiges Verbessern zu lösen."/>
          <p:cNvSpPr>
            <a:spLocks noGrp="1"/>
          </p:cNvSpPr>
          <p:nvPr>
            <p:ph type="body" idx="21"/>
          </p:nvPr>
        </p:nvSpPr>
        <p:spPr>
          <a:xfrm>
            <a:off x="3903979" y="3803976"/>
            <a:ext cx="15659633" cy="61080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599" y="21600"/>
                </a:lnTo>
                <a:lnTo>
                  <a:pt x="0" y="21600"/>
                </a:lnTo>
                <a:lnTo>
                  <a:pt x="0" y="0"/>
                </a:lnTo>
                <a:close/>
              </a:path>
            </a:pathLst>
          </a:custGeom>
        </p:spPr>
        <p:txBody>
          <a:bodyPr/>
          <a:lstStyle/>
          <a:p>
            <a:pPr>
              <a:defRPr>
                <a:solidFill>
                  <a:srgbClr val="CDE8B5"/>
                </a:solidFill>
              </a:defRPr>
            </a:pPr>
            <a:r>
              <a:t>ein Prozess, um komplexe Probleme durch Beobachtung und </a:t>
            </a:r>
            <a:br/>
            <a:r>
              <a:t>ständiges Verbessern zu lösen.</a:t>
            </a:r>
          </a:p>
        </p:txBody>
      </p:sp>
      <p:sp>
        <p:nvSpPr>
          <p:cNvPr id="2332" name="Design Thinking ist"/>
          <p:cNvSpPr txBox="1">
            <a:spLocks noGrp="1"/>
          </p:cNvSpPr>
          <p:nvPr>
            <p:ph type="body" idx="22"/>
          </p:nvPr>
        </p:nvSpPr>
        <p:spPr>
          <a:xfrm>
            <a:off x="9920663" y="3676873"/>
            <a:ext cx="3693465" cy="92810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solidFill>
                  <a:srgbClr val="CDE8B5"/>
                </a:solidFill>
              </a:defRPr>
            </a:lvl1pPr>
          </a:lstStyle>
          <a:p>
            <a:r>
              <a:t>Design Thinking ist</a:t>
            </a:r>
          </a:p>
        </p:txBody>
      </p:sp>
      <p:sp>
        <p:nvSpPr>
          <p:cNvPr id="2333"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a:t>
            </a:fld>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7" name="Foliennumm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a:t>
            </a:fld>
            <a:endParaRPr/>
          </a:p>
        </p:txBody>
      </p:sp>
      <p:sp>
        <p:nvSpPr>
          <p:cNvPr id="2338"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pic>
        <p:nvPicPr>
          <p:cNvPr id="2339" name="Bild" descr="Bild"/>
          <p:cNvPicPr>
            <a:picLocks noGrp="1"/>
          </p:cNvPicPr>
          <p:nvPr>
            <p:ph type="pic" idx="21"/>
          </p:nvPr>
        </p:nvPicPr>
        <p:blipFill>
          <a:blip r:embed="rId2">
            <a:alphaModFix amt="28017"/>
          </a:blip>
          <a:srcRect/>
          <a:stretch>
            <a:fillRect/>
          </a:stretch>
        </p:blipFill>
        <p:spPr>
          <a:prstGeom prst="rect">
            <a:avLst/>
          </a:prstGeom>
        </p:spPr>
      </p:pic>
      <p:sp>
        <p:nvSpPr>
          <p:cNvPr id="2340" name="DMS innovationszirkel"/>
          <p:cNvSpPr/>
          <p:nvPr/>
        </p:nvSpPr>
        <p:spPr>
          <a:xfrm>
            <a:off x="1822952" y="12954950"/>
            <a:ext cx="11219948"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sp>
        <p:nvSpPr>
          <p:cNvPr id="2341" name="Rechteck"/>
          <p:cNvSpPr/>
          <p:nvPr/>
        </p:nvSpPr>
        <p:spPr>
          <a:xfrm>
            <a:off x="0" y="0"/>
            <a:ext cx="1502892" cy="13716001"/>
          </a:xfrm>
          <a:prstGeom prst="rect">
            <a:avLst/>
          </a:prstGeom>
          <a:solidFill>
            <a:srgbClr val="D80078"/>
          </a:solidFill>
          <a:ln w="12700">
            <a:miter lim="400000"/>
          </a:ln>
        </p:spPr>
        <p:txBody>
          <a:bodyPr lIns="50800" tIns="50800" rIns="50800" bIns="50800" anchor="ctr"/>
          <a:lstStyle/>
          <a:p>
            <a:pPr defTabSz="825500">
              <a:defRPr sz="3200">
                <a:solidFill>
                  <a:srgbClr val="D80078"/>
                </a:solidFill>
                <a:latin typeface="Helvetica Neue Medium"/>
                <a:ea typeface="Helvetica Neue Medium"/>
                <a:cs typeface="Helvetica Neue Medium"/>
                <a:sym typeface="Helvetica Neue Medium"/>
              </a:defRPr>
            </a:pPr>
            <a:endParaRPr/>
          </a:p>
        </p:txBody>
      </p:sp>
      <p:sp>
        <p:nvSpPr>
          <p:cNvPr id="2342" name="Erklärung"/>
          <p:cNvSpPr/>
          <p:nvPr/>
        </p:nvSpPr>
        <p:spPr>
          <a:xfrm rot="16200000">
            <a:off x="-5513023" y="6603387"/>
            <a:ext cx="12428063" cy="64368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5400"/>
              </a:lnSpc>
              <a:spcBef>
                <a:spcPts val="3600"/>
              </a:spcBef>
              <a:tabLst>
                <a:tab pos="342900" algn="l"/>
                <a:tab pos="698500" algn="l"/>
                <a:tab pos="1066800" algn="l"/>
                <a:tab pos="1409700" algn="l"/>
                <a:tab pos="1765300" algn="l"/>
                <a:tab pos="2133600" algn="l"/>
                <a:tab pos="2476500" algn="l"/>
                <a:tab pos="2832100" algn="l"/>
                <a:tab pos="3200400" algn="l"/>
                <a:tab pos="3543300" algn="l"/>
                <a:tab pos="3898900" algn="l"/>
                <a:tab pos="4267200" algn="l"/>
              </a:tabLst>
              <a:defRPr sz="3600" b="1" spc="-36">
                <a:solidFill>
                  <a:srgbClr val="FFFFFF"/>
                </a:solidFill>
                <a:latin typeface="+mn-lt"/>
                <a:ea typeface="+mn-ea"/>
                <a:cs typeface="+mn-cs"/>
                <a:sym typeface="Helvetica"/>
              </a:defRPr>
            </a:lvl1pPr>
          </a:lstStyle>
          <a:p>
            <a:r>
              <a:t>Erklärung</a:t>
            </a:r>
          </a:p>
        </p:txBody>
      </p:sp>
      <p:sp>
        <p:nvSpPr>
          <p:cNvPr id="2343" name="Input zur Methode 2"/>
          <p:cNvSpPr>
            <a:spLocks noGrp="1"/>
          </p:cNvSpPr>
          <p:nvPr>
            <p:ph type="body" idx="22"/>
          </p:nvPr>
        </p:nvSpPr>
        <p:spPr>
          <a:prstGeom prst="rect">
            <a:avLst/>
          </a:prstGeom>
        </p:spPr>
        <p:txBody>
          <a:bodyPr/>
          <a:lstStyle/>
          <a:p>
            <a:r>
              <a:t>Input zur Methode 2</a:t>
            </a:r>
          </a:p>
        </p:txBody>
      </p:sp>
      <p:sp>
        <p:nvSpPr>
          <p:cNvPr id="2344" name="Lesen Sie die Folie vor und fragen Sie:…"/>
          <p:cNvSpPr>
            <a:spLocks noGrp="1"/>
          </p:cNvSpPr>
          <p:nvPr>
            <p:ph type="body" idx="23"/>
          </p:nvPr>
        </p:nvSpPr>
        <p:spPr>
          <a:prstGeom prst="rect">
            <a:avLst/>
          </a:prstGeom>
        </p:spPr>
        <p:txBody>
          <a:bodyPr/>
          <a:lstStyle/>
          <a:p>
            <a:pPr>
              <a:lnSpc>
                <a:spcPct val="117999"/>
              </a:lnSpc>
              <a:spcBef>
                <a:spcPts val="0"/>
              </a:spcBef>
              <a:tabLst/>
              <a:defRPr sz="2200" spc="0">
                <a:solidFill>
                  <a:srgbClr val="000000"/>
                </a:solidFill>
                <a:latin typeface="Helvetica Neue Medium"/>
                <a:ea typeface="Helvetica Neue Medium"/>
                <a:cs typeface="Helvetica Neue Medium"/>
                <a:sym typeface="Helvetica Neue Medium"/>
              </a:defRPr>
            </a:pPr>
            <a:r>
              <a:t>Lesen Sie die Folie vor und fragen Sie:</a:t>
            </a:r>
          </a:p>
          <a:p>
            <a:pPr>
              <a:lnSpc>
                <a:spcPct val="117999"/>
              </a:lnSpc>
              <a:spcBef>
                <a:spcPts val="0"/>
              </a:spcBef>
              <a:tabLst/>
              <a:defRPr sz="2200" spc="0">
                <a:solidFill>
                  <a:srgbClr val="000000"/>
                </a:solidFill>
                <a:latin typeface="Helvetica Neue"/>
                <a:ea typeface="Helvetica Neue"/>
                <a:cs typeface="Helvetica Neue"/>
                <a:sym typeface="Helvetica Neue"/>
              </a:defRPr>
            </a:pPr>
            <a:r>
              <a:t>„Was ist wichtig, um etwas Neues zu erfinden, das andere Menschen brauchen oder mögen?“</a:t>
            </a: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1700" spc="0">
                <a:solidFill>
                  <a:srgbClr val="000000"/>
                </a:solidFill>
                <a:latin typeface="Helvetica Neue"/>
                <a:ea typeface="Helvetica Neue"/>
                <a:cs typeface="Helvetica Neue"/>
                <a:sym typeface="Helvetica Neue"/>
              </a:defRPr>
            </a:pPr>
            <a:r>
              <a:t>Antwortmöglichkeiten:</a:t>
            </a:r>
          </a:p>
          <a:p>
            <a:pPr marL="279400" indent="-279400">
              <a:lnSpc>
                <a:spcPct val="117999"/>
              </a:lnSpc>
              <a:spcBef>
                <a:spcPts val="0"/>
              </a:spcBef>
              <a:buSzPct val="123000"/>
              <a:buChar char="-"/>
              <a:tabLst/>
              <a:defRPr sz="1700" spc="0">
                <a:solidFill>
                  <a:srgbClr val="000000"/>
                </a:solidFill>
                <a:latin typeface="Helvetica Neue"/>
                <a:ea typeface="Helvetica Neue"/>
                <a:cs typeface="Helvetica Neue"/>
                <a:sym typeface="Helvetica Neue"/>
              </a:defRPr>
            </a:pPr>
            <a:r>
              <a:t>herausfinden, was andere Menschen brauchen</a:t>
            </a:r>
          </a:p>
          <a:p>
            <a:pPr marL="279400" indent="-279400">
              <a:lnSpc>
                <a:spcPct val="117999"/>
              </a:lnSpc>
              <a:spcBef>
                <a:spcPts val="0"/>
              </a:spcBef>
              <a:buSzPct val="123000"/>
              <a:buChar char="-"/>
              <a:tabLst/>
              <a:defRPr sz="1700" spc="0">
                <a:solidFill>
                  <a:srgbClr val="000000"/>
                </a:solidFill>
                <a:latin typeface="Helvetica Neue"/>
                <a:ea typeface="Helvetica Neue"/>
                <a:cs typeface="Helvetica Neue"/>
                <a:sym typeface="Helvetica Neue"/>
              </a:defRPr>
            </a:pPr>
            <a:r>
              <a:t>nicht überlegen, welches Produkt man braucht, sondern warum man es braucht</a:t>
            </a:r>
          </a:p>
          <a:p>
            <a:pPr marL="279400" indent="-279400">
              <a:lnSpc>
                <a:spcPct val="117999"/>
              </a:lnSpc>
              <a:spcBef>
                <a:spcPts val="0"/>
              </a:spcBef>
              <a:buSzPct val="123000"/>
              <a:buChar char="-"/>
              <a:tabLst/>
              <a:defRPr sz="1700" spc="0">
                <a:solidFill>
                  <a:srgbClr val="000000"/>
                </a:solidFill>
                <a:latin typeface="Helvetica Neue"/>
                <a:ea typeface="Helvetica Neue"/>
                <a:cs typeface="Helvetica Neue"/>
                <a:sym typeface="Helvetica Neue"/>
              </a:defRPr>
            </a:pPr>
            <a:r>
              <a:t>erst einmal auch abwegige Lösungen in Erwägung ziehen, nichts ausschließen</a:t>
            </a:r>
          </a:p>
          <a:p>
            <a:pPr>
              <a:lnSpc>
                <a:spcPct val="117999"/>
              </a:lnSpc>
              <a:spcBef>
                <a:spcPts val="0"/>
              </a:spcBef>
              <a:tabLst/>
              <a:defRPr sz="1700" spc="0">
                <a:solidFill>
                  <a:srgbClr val="000000"/>
                </a:solidFill>
                <a:latin typeface="Helvetica Neue"/>
                <a:ea typeface="Helvetica Neue"/>
                <a:cs typeface="Helvetica Neue"/>
                <a:sym typeface="Helvetica Neue"/>
              </a:defRPr>
            </a:pPr>
            <a:endParaRPr/>
          </a:p>
          <a:p>
            <a:pPr>
              <a:lnSpc>
                <a:spcPct val="117999"/>
              </a:lnSpc>
              <a:spcBef>
                <a:spcPts val="0"/>
              </a:spcBef>
              <a:tabLst/>
              <a:defRPr sz="17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r>
              <a:t>„Firmen entwickeln häufig Produkte, die die Menschen gar nicht brauchen. Sie müssen aufwändig beworben werden, um die Menschen zu überzeugen, dass sie das Produkt kaufen müssen. </a:t>
            </a:r>
          </a:p>
          <a:p>
            <a:pPr>
              <a:lnSpc>
                <a:spcPct val="117999"/>
              </a:lnSpc>
              <a:spcBef>
                <a:spcPts val="0"/>
              </a:spcBef>
              <a:tabLst/>
              <a:defRPr sz="2200" spc="0">
                <a:solidFill>
                  <a:srgbClr val="000000"/>
                </a:solidFill>
                <a:latin typeface="Helvetica Neue"/>
                <a:ea typeface="Helvetica Neue"/>
                <a:cs typeface="Helvetica Neue"/>
                <a:sym typeface="Helvetica Neue"/>
              </a:defRPr>
            </a:pPr>
            <a:r>
              <a:t>Ein gutes Produkt wird jedoch aus einer Notwendigkeit heraus entwickelt, indem man mit den Menschen spricht, bevor man überhaupt eine Idee für ein Produkt hat.“</a:t>
            </a: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p:txBody>
      </p:sp>
      <p:pic>
        <p:nvPicPr>
          <p:cNvPr id="2345" name="outline_person_add_alt_black_24dp.png" descr="outline_person_add_alt_black_24dp.png"/>
          <p:cNvPicPr>
            <a:picLocks noChangeAspect="1"/>
          </p:cNvPicPr>
          <p:nvPr/>
        </p:nvPicPr>
        <p:blipFill>
          <a:blip r:embed="rId3"/>
          <a:stretch>
            <a:fillRect/>
          </a:stretch>
        </p:blipFill>
        <p:spPr>
          <a:xfrm>
            <a:off x="12159344" y="5615913"/>
            <a:ext cx="1072612" cy="1072611"/>
          </a:xfrm>
          <a:prstGeom prst="rect">
            <a:avLst/>
          </a:prstGeom>
          <a:ln w="12700">
            <a:miter lim="400000"/>
          </a:ln>
        </p:spPr>
      </p:pic>
      <p:pic>
        <p:nvPicPr>
          <p:cNvPr id="2346" name="outline_question_answer_black_24dp.png" descr="outline_question_answer_black_24dp.png"/>
          <p:cNvPicPr>
            <a:picLocks noGrp="1" noChangeAspect="1"/>
          </p:cNvPicPr>
          <p:nvPr>
            <p:ph type="pic" idx="24"/>
          </p:nvPr>
        </p:nvPicPr>
        <p:blipFill>
          <a:blip r:embed="rId4"/>
          <a:srcRect/>
          <a:stretch>
            <a:fillRect/>
          </a:stretch>
        </p:blipFill>
        <p:spPr>
          <a:prstGeom prst="rect">
            <a:avLst/>
          </a:prstGeom>
        </p:spPr>
      </p:pic>
      <p:pic>
        <p:nvPicPr>
          <p:cNvPr id="2347" name="Bildschirmfoto 2022-05-13 um 11.27.00.png" descr="Bildschirmfoto 2022-05-13 um 11.27.00.png"/>
          <p:cNvPicPr>
            <a:picLocks noChangeAspect="1"/>
          </p:cNvPicPr>
          <p:nvPr/>
        </p:nvPicPr>
        <p:blipFill>
          <a:blip r:embed="rId5"/>
          <a:srcRect t="117" b="117"/>
          <a:stretch>
            <a:fillRect/>
          </a:stretch>
        </p:blipFill>
        <p:spPr>
          <a:xfrm>
            <a:off x="3094992" y="7747474"/>
            <a:ext cx="7810795" cy="4392089"/>
          </a:xfrm>
          <a:prstGeom prst="rect">
            <a:avLst/>
          </a:prstGeom>
          <a:ln w="12700">
            <a:miter lim="400000"/>
          </a:ln>
        </p:spPr>
      </p:pic>
      <p:pic>
        <p:nvPicPr>
          <p:cNvPr id="2348" name="IMG_2160.jpeg" descr="IMG_2160.jpeg"/>
          <p:cNvPicPr>
            <a:picLocks noChangeAspect="1"/>
          </p:cNvPicPr>
          <p:nvPr/>
        </p:nvPicPr>
        <p:blipFill>
          <a:blip r:embed="rId6"/>
          <a:stretch>
            <a:fillRect/>
          </a:stretch>
        </p:blipFill>
        <p:spPr>
          <a:xfrm>
            <a:off x="3094992" y="2538391"/>
            <a:ext cx="7914172" cy="4130019"/>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9" name="Foliennummer"/>
          <p:cNvSpPr>
            <a:spLocks noGrp="1"/>
          </p:cNvSpPr>
          <p:nvPr>
            <p:ph type="sldNum" sz="quarter" idx="2"/>
          </p:nvPr>
        </p:nvSpPr>
        <p:spPr>
          <a:xfrm>
            <a:off x="23464663" y="12954950"/>
            <a:ext cx="127001" cy="2085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a:t>
            </a:fld>
            <a:endParaRPr/>
          </a:p>
        </p:txBody>
      </p:sp>
      <p:sp>
        <p:nvSpPr>
          <p:cNvPr id="1880"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sp>
        <p:nvSpPr>
          <p:cNvPr id="1881" name="Anleitung"/>
          <p:cNvSpPr>
            <a:spLocks noGrp="1"/>
          </p:cNvSpPr>
          <p:nvPr>
            <p:ph type="title"/>
          </p:nvPr>
        </p:nvSpPr>
        <p:spPr>
          <a:prstGeom prst="rect">
            <a:avLst/>
          </a:prstGeom>
        </p:spPr>
        <p:txBody>
          <a:bodyPr/>
          <a:lstStyle/>
          <a:p>
            <a:r>
              <a:t>Anleitung</a:t>
            </a:r>
          </a:p>
        </p:txBody>
      </p:sp>
      <p:sp>
        <p:nvSpPr>
          <p:cNvPr id="1882" name="Liebe Kolleg*innen,…"/>
          <p:cNvSpPr>
            <a:spLocks noGrp="1"/>
          </p:cNvSpPr>
          <p:nvPr>
            <p:ph type="body" idx="1"/>
          </p:nvPr>
        </p:nvSpPr>
        <p:spPr>
          <a:xfrm>
            <a:off x="757766" y="3302371"/>
            <a:ext cx="22803157" cy="9552312"/>
          </a:xfrm>
          <a:prstGeom prst="rect">
            <a:avLst/>
          </a:prstGeom>
        </p:spPr>
        <p:txBody>
          <a:bodyPr/>
          <a:lstStyle/>
          <a:p>
            <a:r>
              <a:rPr dirty="0"/>
              <a:t>Liebe </a:t>
            </a:r>
            <a:r>
              <a:rPr dirty="0" err="1"/>
              <a:t>Kolleg</a:t>
            </a:r>
            <a:r>
              <a:rPr dirty="0"/>
              <a:t>*</a:t>
            </a:r>
            <a:r>
              <a:rPr dirty="0" err="1"/>
              <a:t>innen</a:t>
            </a:r>
            <a:r>
              <a:rPr dirty="0"/>
              <a:t>,</a:t>
            </a:r>
          </a:p>
          <a:p>
            <a:endParaRPr dirty="0"/>
          </a:p>
          <a:p>
            <a:r>
              <a:rPr dirty="0" err="1"/>
              <a:t>Ziel</a:t>
            </a:r>
            <a:r>
              <a:rPr dirty="0"/>
              <a:t> </a:t>
            </a:r>
            <a:r>
              <a:rPr dirty="0" err="1"/>
              <a:t>ist</a:t>
            </a:r>
            <a:r>
              <a:rPr dirty="0"/>
              <a:t> es, </a:t>
            </a:r>
            <a:r>
              <a:rPr dirty="0" err="1"/>
              <a:t>dass</a:t>
            </a:r>
            <a:r>
              <a:rPr dirty="0"/>
              <a:t> </a:t>
            </a:r>
            <a:r>
              <a:rPr lang="de-DE" dirty="0"/>
              <a:t>S</a:t>
            </a:r>
            <a:r>
              <a:rPr dirty="0" err="1"/>
              <a:t>ie</a:t>
            </a:r>
            <a:r>
              <a:rPr dirty="0"/>
              <a:t> </a:t>
            </a:r>
            <a:r>
              <a:rPr dirty="0" err="1"/>
              <a:t>diese</a:t>
            </a:r>
            <a:r>
              <a:rPr dirty="0"/>
              <a:t> </a:t>
            </a:r>
            <a:r>
              <a:rPr dirty="0" err="1"/>
              <a:t>Präsentation</a:t>
            </a:r>
            <a:r>
              <a:rPr dirty="0"/>
              <a:t> </a:t>
            </a:r>
            <a:r>
              <a:rPr dirty="0" err="1"/>
              <a:t>mit</a:t>
            </a:r>
            <a:r>
              <a:rPr dirty="0"/>
              <a:t> </a:t>
            </a:r>
            <a:r>
              <a:rPr dirty="0" err="1"/>
              <a:t>wenigen</a:t>
            </a:r>
            <a:r>
              <a:rPr dirty="0"/>
              <a:t> </a:t>
            </a:r>
            <a:r>
              <a:rPr dirty="0" err="1"/>
              <a:t>Änderungen</a:t>
            </a:r>
            <a:r>
              <a:rPr dirty="0"/>
              <a:t> und </a:t>
            </a:r>
            <a:r>
              <a:rPr dirty="0" err="1"/>
              <a:t>wenig</a:t>
            </a:r>
            <a:r>
              <a:rPr dirty="0"/>
              <a:t> </a:t>
            </a:r>
            <a:r>
              <a:rPr dirty="0" err="1"/>
              <a:t>Vorbereitung</a:t>
            </a:r>
            <a:r>
              <a:rPr dirty="0"/>
              <a:t> </a:t>
            </a:r>
            <a:r>
              <a:rPr dirty="0" err="1"/>
              <a:t>zur</a:t>
            </a:r>
            <a:r>
              <a:rPr dirty="0"/>
              <a:t> </a:t>
            </a:r>
            <a:r>
              <a:rPr dirty="0" err="1"/>
              <a:t>Durchführung</a:t>
            </a:r>
            <a:r>
              <a:rPr dirty="0"/>
              <a:t> </a:t>
            </a:r>
            <a:r>
              <a:rPr dirty="0" err="1"/>
              <a:t>eines</a:t>
            </a:r>
            <a:r>
              <a:rPr dirty="0"/>
              <a:t> Design Thinking-</a:t>
            </a:r>
            <a:r>
              <a:rPr dirty="0" err="1"/>
              <a:t>Prozesses</a:t>
            </a:r>
            <a:r>
              <a:rPr dirty="0"/>
              <a:t> an </a:t>
            </a:r>
            <a:r>
              <a:rPr dirty="0" err="1"/>
              <a:t>Ihrer</a:t>
            </a:r>
            <a:r>
              <a:rPr dirty="0"/>
              <a:t> Schule </a:t>
            </a:r>
            <a:r>
              <a:rPr dirty="0" err="1"/>
              <a:t>nutzen</a:t>
            </a:r>
            <a:r>
              <a:rPr dirty="0"/>
              <a:t> </a:t>
            </a:r>
            <a:r>
              <a:rPr dirty="0" err="1"/>
              <a:t>können</a:t>
            </a:r>
            <a:r>
              <a:rPr dirty="0"/>
              <a:t>. </a:t>
            </a:r>
          </a:p>
          <a:p>
            <a:r>
              <a:rPr dirty="0"/>
              <a:t>In den </a:t>
            </a:r>
            <a:r>
              <a:rPr b="1" dirty="0" err="1"/>
              <a:t>Notizen</a:t>
            </a:r>
            <a:r>
              <a:rPr dirty="0"/>
              <a:t> </a:t>
            </a:r>
            <a:r>
              <a:rPr dirty="0" err="1"/>
              <a:t>finden</a:t>
            </a:r>
            <a:r>
              <a:rPr dirty="0"/>
              <a:t> Sie Tipps </a:t>
            </a:r>
            <a:r>
              <a:rPr dirty="0" err="1"/>
              <a:t>zum</a:t>
            </a:r>
            <a:r>
              <a:rPr dirty="0"/>
              <a:t> </a:t>
            </a:r>
            <a:r>
              <a:rPr dirty="0" err="1"/>
              <a:t>Vorgehen</a:t>
            </a:r>
            <a:r>
              <a:rPr dirty="0"/>
              <a:t> und </a:t>
            </a:r>
            <a:r>
              <a:rPr dirty="0" err="1"/>
              <a:t>Anregungen</a:t>
            </a:r>
            <a:r>
              <a:rPr dirty="0"/>
              <a:t> </a:t>
            </a:r>
            <a:r>
              <a:rPr dirty="0" err="1"/>
              <a:t>für</a:t>
            </a:r>
            <a:r>
              <a:rPr dirty="0"/>
              <a:t> den </a:t>
            </a:r>
            <a:r>
              <a:rPr dirty="0" err="1"/>
              <a:t>Einsatz</a:t>
            </a:r>
            <a:r>
              <a:rPr dirty="0"/>
              <a:t> </a:t>
            </a:r>
            <a:r>
              <a:rPr dirty="0" err="1"/>
              <a:t>dieser</a:t>
            </a:r>
            <a:r>
              <a:rPr dirty="0"/>
              <a:t> </a:t>
            </a:r>
            <a:r>
              <a:rPr dirty="0" err="1"/>
              <a:t>Methode</a:t>
            </a:r>
            <a:r>
              <a:rPr dirty="0"/>
              <a:t>. </a:t>
            </a:r>
            <a:r>
              <a:rPr dirty="0" err="1"/>
              <a:t>Hier</a:t>
            </a:r>
            <a:r>
              <a:rPr dirty="0"/>
              <a:t> </a:t>
            </a:r>
            <a:r>
              <a:rPr dirty="0" err="1"/>
              <a:t>teilen</a:t>
            </a:r>
            <a:r>
              <a:rPr dirty="0"/>
              <a:t> </a:t>
            </a:r>
            <a:r>
              <a:rPr dirty="0" err="1"/>
              <a:t>wir</a:t>
            </a:r>
            <a:r>
              <a:rPr dirty="0"/>
              <a:t> </a:t>
            </a:r>
            <a:r>
              <a:rPr dirty="0" err="1"/>
              <a:t>auch</a:t>
            </a:r>
            <a:r>
              <a:rPr dirty="0"/>
              <a:t> </a:t>
            </a:r>
            <a:r>
              <a:rPr dirty="0" err="1"/>
              <a:t>eigene</a:t>
            </a:r>
            <a:r>
              <a:rPr dirty="0"/>
              <a:t> </a:t>
            </a:r>
            <a:r>
              <a:rPr dirty="0" err="1"/>
              <a:t>Erfahrungen</a:t>
            </a:r>
            <a:r>
              <a:rPr dirty="0"/>
              <a:t> </a:t>
            </a:r>
            <a:r>
              <a:rPr dirty="0" err="1"/>
              <a:t>bei</a:t>
            </a:r>
            <a:r>
              <a:rPr dirty="0"/>
              <a:t> der </a:t>
            </a:r>
            <a:r>
              <a:rPr dirty="0" err="1"/>
              <a:t>Durchführung</a:t>
            </a:r>
            <a:r>
              <a:rPr dirty="0"/>
              <a:t> der </a:t>
            </a:r>
            <a:r>
              <a:rPr dirty="0" err="1"/>
              <a:t>Methode</a:t>
            </a:r>
            <a:r>
              <a:rPr dirty="0"/>
              <a:t> </a:t>
            </a:r>
            <a:r>
              <a:rPr dirty="0" err="1"/>
              <a:t>mit</a:t>
            </a:r>
            <a:r>
              <a:rPr dirty="0"/>
              <a:t>.</a:t>
            </a:r>
            <a:br>
              <a:rPr dirty="0"/>
            </a:br>
            <a:r>
              <a:rPr dirty="0" err="1"/>
              <a:t>Lesen</a:t>
            </a:r>
            <a:r>
              <a:rPr dirty="0"/>
              <a:t> Sie </a:t>
            </a:r>
            <a:r>
              <a:rPr dirty="0" err="1"/>
              <a:t>sich</a:t>
            </a:r>
            <a:r>
              <a:rPr dirty="0"/>
              <a:t> </a:t>
            </a:r>
            <a:r>
              <a:rPr dirty="0" err="1"/>
              <a:t>unbedingt</a:t>
            </a:r>
            <a:r>
              <a:rPr dirty="0"/>
              <a:t> Folie 4 </a:t>
            </a:r>
            <a:r>
              <a:rPr dirty="0" err="1"/>
              <a:t>genau</a:t>
            </a:r>
            <a:r>
              <a:rPr dirty="0"/>
              <a:t> </a:t>
            </a:r>
            <a:r>
              <a:rPr dirty="0" err="1"/>
              <a:t>durch</a:t>
            </a:r>
            <a:r>
              <a:rPr dirty="0"/>
              <a:t>, um </a:t>
            </a:r>
            <a:r>
              <a:rPr dirty="0" err="1"/>
              <a:t>eine</a:t>
            </a:r>
            <a:r>
              <a:rPr dirty="0"/>
              <a:t> Idee </a:t>
            </a:r>
            <a:r>
              <a:rPr dirty="0" err="1"/>
              <a:t>zu</a:t>
            </a:r>
            <a:r>
              <a:rPr dirty="0"/>
              <a:t> </a:t>
            </a:r>
            <a:r>
              <a:rPr dirty="0" err="1"/>
              <a:t>erhalten</a:t>
            </a:r>
            <a:r>
              <a:rPr dirty="0"/>
              <a:t>, was Design Thinking </a:t>
            </a:r>
            <a:r>
              <a:rPr dirty="0" err="1"/>
              <a:t>kann</a:t>
            </a:r>
            <a:r>
              <a:rPr dirty="0"/>
              <a:t> und was </a:t>
            </a:r>
            <a:r>
              <a:rPr dirty="0" err="1"/>
              <a:t>nicht</a:t>
            </a:r>
            <a:r>
              <a:rPr dirty="0"/>
              <a:t>.</a:t>
            </a:r>
          </a:p>
          <a:p>
            <a:r>
              <a:rPr dirty="0"/>
              <a:t>Der</a:t>
            </a:r>
            <a:r>
              <a:rPr b="1" dirty="0"/>
              <a:t> </a:t>
            </a:r>
            <a:r>
              <a:rPr b="1" dirty="0" err="1"/>
              <a:t>erste</a:t>
            </a:r>
            <a:r>
              <a:rPr b="1" dirty="0"/>
              <a:t> Teil</a:t>
            </a:r>
            <a:r>
              <a:rPr dirty="0"/>
              <a:t> der </a:t>
            </a:r>
            <a:r>
              <a:rPr dirty="0" err="1"/>
              <a:t>Präsentation</a:t>
            </a:r>
            <a:r>
              <a:rPr dirty="0"/>
              <a:t> (Folie 6-31) </a:t>
            </a:r>
            <a:r>
              <a:rPr dirty="0" err="1"/>
              <a:t>ist</a:t>
            </a:r>
            <a:r>
              <a:rPr dirty="0"/>
              <a:t> </a:t>
            </a:r>
            <a:r>
              <a:rPr dirty="0" err="1"/>
              <a:t>ein</a:t>
            </a:r>
            <a:r>
              <a:rPr dirty="0"/>
              <a:t> Lehrer*</a:t>
            </a:r>
            <a:r>
              <a:rPr dirty="0" err="1"/>
              <a:t>innenvortrag</a:t>
            </a:r>
            <a:r>
              <a:rPr dirty="0"/>
              <a:t>, in dem Sie die </a:t>
            </a:r>
            <a:r>
              <a:rPr dirty="0" err="1"/>
              <a:t>Schüler</a:t>
            </a:r>
            <a:r>
              <a:rPr dirty="0"/>
              <a:t>*</a:t>
            </a:r>
            <a:r>
              <a:rPr dirty="0" err="1"/>
              <a:t>innen</a:t>
            </a:r>
            <a:r>
              <a:rPr dirty="0"/>
              <a:t> </a:t>
            </a:r>
            <a:r>
              <a:rPr dirty="0" err="1"/>
              <a:t>über</a:t>
            </a:r>
            <a:r>
              <a:rPr dirty="0"/>
              <a:t> die </a:t>
            </a:r>
            <a:r>
              <a:rPr dirty="0" err="1"/>
              <a:t>Methode</a:t>
            </a:r>
            <a:r>
              <a:rPr dirty="0"/>
              <a:t> </a:t>
            </a:r>
            <a:r>
              <a:rPr dirty="0" err="1"/>
              <a:t>informieren</a:t>
            </a:r>
            <a:r>
              <a:rPr dirty="0"/>
              <a:t> und </a:t>
            </a:r>
            <a:r>
              <a:rPr dirty="0" err="1"/>
              <a:t>Hintergründe</a:t>
            </a:r>
            <a:r>
              <a:rPr dirty="0"/>
              <a:t> </a:t>
            </a:r>
            <a:r>
              <a:rPr dirty="0" err="1"/>
              <a:t>geben</a:t>
            </a:r>
            <a:r>
              <a:rPr dirty="0"/>
              <a:t>. </a:t>
            </a:r>
          </a:p>
          <a:p>
            <a:r>
              <a:rPr dirty="0"/>
              <a:t>Der </a:t>
            </a:r>
            <a:r>
              <a:rPr b="1" dirty="0" err="1"/>
              <a:t>zweite</a:t>
            </a:r>
            <a:r>
              <a:rPr b="1" dirty="0"/>
              <a:t> Teil</a:t>
            </a:r>
            <a:r>
              <a:rPr dirty="0"/>
              <a:t> der </a:t>
            </a:r>
            <a:r>
              <a:rPr dirty="0" err="1"/>
              <a:t>Präsentation</a:t>
            </a:r>
            <a:r>
              <a:rPr dirty="0"/>
              <a:t> (ab Folie 31) </a:t>
            </a:r>
            <a:r>
              <a:rPr dirty="0" err="1"/>
              <a:t>besteht</a:t>
            </a:r>
            <a:r>
              <a:rPr dirty="0"/>
              <a:t> </a:t>
            </a:r>
            <a:r>
              <a:rPr dirty="0" err="1"/>
              <a:t>aus</a:t>
            </a:r>
            <a:r>
              <a:rPr dirty="0"/>
              <a:t> </a:t>
            </a:r>
            <a:r>
              <a:rPr dirty="0" err="1"/>
              <a:t>Arbeitsaufträgen</a:t>
            </a:r>
            <a:r>
              <a:rPr dirty="0"/>
              <a:t> </a:t>
            </a:r>
            <a:r>
              <a:rPr dirty="0" err="1"/>
              <a:t>für</a:t>
            </a:r>
            <a:r>
              <a:rPr dirty="0"/>
              <a:t> die </a:t>
            </a:r>
            <a:r>
              <a:rPr dirty="0" err="1"/>
              <a:t>Schüler</a:t>
            </a:r>
            <a:r>
              <a:rPr dirty="0"/>
              <a:t>*</a:t>
            </a:r>
            <a:r>
              <a:rPr dirty="0" err="1"/>
              <a:t>innen</a:t>
            </a:r>
            <a:r>
              <a:rPr dirty="0"/>
              <a:t> in </a:t>
            </a:r>
            <a:r>
              <a:rPr dirty="0" err="1"/>
              <a:t>Teilschritten</a:t>
            </a:r>
            <a:r>
              <a:rPr dirty="0"/>
              <a:t>. Die </a:t>
            </a:r>
            <a:r>
              <a:rPr dirty="0" err="1"/>
              <a:t>ungefähre</a:t>
            </a:r>
            <a:r>
              <a:rPr dirty="0"/>
              <a:t> Dauer der </a:t>
            </a:r>
            <a:r>
              <a:rPr dirty="0" err="1"/>
              <a:t>einzelnen</a:t>
            </a:r>
            <a:r>
              <a:rPr dirty="0"/>
              <a:t> </a:t>
            </a:r>
            <a:r>
              <a:rPr dirty="0" err="1"/>
              <a:t>Schritte</a:t>
            </a:r>
            <a:r>
              <a:rPr dirty="0"/>
              <a:t> </a:t>
            </a:r>
            <a:r>
              <a:rPr dirty="0" err="1"/>
              <a:t>können</a:t>
            </a:r>
            <a:r>
              <a:rPr dirty="0"/>
              <a:t> Sie der </a:t>
            </a:r>
            <a:r>
              <a:rPr dirty="0" err="1"/>
              <a:t>Übersichtstabelle</a:t>
            </a:r>
            <a:r>
              <a:rPr dirty="0"/>
              <a:t> auf der </a:t>
            </a:r>
            <a:r>
              <a:rPr dirty="0" err="1"/>
              <a:t>nächsten</a:t>
            </a:r>
            <a:r>
              <a:rPr dirty="0"/>
              <a:t> Folie </a:t>
            </a:r>
            <a:r>
              <a:rPr dirty="0" err="1"/>
              <a:t>entnehmen</a:t>
            </a:r>
            <a:r>
              <a:rPr dirty="0"/>
              <a:t>.</a:t>
            </a:r>
          </a:p>
          <a:p>
            <a:endParaRPr dirty="0"/>
          </a:p>
        </p:txBody>
      </p:sp>
      <p:pic>
        <p:nvPicPr>
          <p:cNvPr id="1883" name="Bild" descr="Bild"/>
          <p:cNvPicPr>
            <a:picLocks noGrp="1"/>
          </p:cNvPicPr>
          <p:nvPr>
            <p:ph type="pic" idx="21"/>
          </p:nvPr>
        </p:nvPicPr>
        <p:blipFill>
          <a:blip r:embed="rId2">
            <a:alphaModFix amt="28017"/>
          </a:blip>
          <a:srcRect/>
          <a:stretch>
            <a:fillRect/>
          </a:stretch>
        </p:blipFill>
        <p:spPr>
          <a:prstGeom prst="rect">
            <a:avLst/>
          </a:prstGeom>
        </p:spPr>
      </p:pic>
      <p:sp>
        <p:nvSpPr>
          <p:cNvPr id="1884" name="DMS innovationszirkel"/>
          <p:cNvSpPr/>
          <p:nvPr/>
        </p:nvSpPr>
        <p:spPr>
          <a:xfrm>
            <a:off x="751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sp>
        <p:nvSpPr>
          <p:cNvPr id="1885" name="Design Thinking Präsentation"/>
          <p:cNvSpPr>
            <a:spLocks noGrp="1"/>
          </p:cNvSpPr>
          <p:nvPr>
            <p:ph type="body" idx="22"/>
          </p:nvPr>
        </p:nvSpPr>
        <p:spPr>
          <a:prstGeom prst="rect">
            <a:avLst/>
          </a:prstGeom>
        </p:spPr>
        <p:txBody>
          <a:bodyPr/>
          <a:lstStyle/>
          <a:p>
            <a:r>
              <a:t>Design Thinking Präsentation</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350" name="Foliennumm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a:t>
            </a:fld>
            <a:endParaRPr/>
          </a:p>
        </p:txBody>
      </p:sp>
      <p:sp>
        <p:nvSpPr>
          <p:cNvPr id="2351"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pic>
        <p:nvPicPr>
          <p:cNvPr id="2352" name="Bild" descr="Bild"/>
          <p:cNvPicPr>
            <a:picLocks noGrp="1"/>
          </p:cNvPicPr>
          <p:nvPr>
            <p:ph type="pic" idx="21"/>
          </p:nvPr>
        </p:nvPicPr>
        <p:blipFill>
          <a:blip r:embed="rId3">
            <a:alphaModFix amt="28017"/>
          </a:blip>
          <a:srcRect/>
          <a:stretch>
            <a:fillRect/>
          </a:stretch>
        </p:blipFill>
        <p:spPr>
          <a:prstGeom prst="rect">
            <a:avLst/>
          </a:prstGeom>
        </p:spPr>
      </p:pic>
      <p:sp>
        <p:nvSpPr>
          <p:cNvPr id="2353" name="DMS innovationszirkel"/>
          <p:cNvSpPr/>
          <p:nvPr/>
        </p:nvSpPr>
        <p:spPr>
          <a:xfrm>
            <a:off x="751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sp>
        <p:nvSpPr>
          <p:cNvPr id="2354" name="„Wenn Du immer nur das machst , was Du immer gemacht hast,  wirst Du immer nur das bekommen, was du immer bekommen hast.“…"/>
          <p:cNvSpPr>
            <a:spLocks noGrp="1"/>
          </p:cNvSpPr>
          <p:nvPr>
            <p:ph type="title"/>
          </p:nvPr>
        </p:nvSpPr>
        <p:spPr>
          <a:xfrm>
            <a:off x="1070920" y="3703758"/>
            <a:ext cx="11219949" cy="7489627"/>
          </a:xfrm>
          <a:prstGeom prst="rect">
            <a:avLst/>
          </a:prstGeom>
        </p:spPr>
        <p:txBody>
          <a:bodyPr/>
          <a:lstStyle/>
          <a:p>
            <a:pPr defTabSz="821530">
              <a:lnSpc>
                <a:spcPts val="6700"/>
              </a:lnSpc>
              <a:spcBef>
                <a:spcPts val="5400"/>
              </a:spcBef>
              <a:tabLst/>
              <a:defRPr sz="6000" spc="-119">
                <a:solidFill>
                  <a:srgbClr val="FFFFFF"/>
                </a:solidFill>
              </a:defRPr>
            </a:pPr>
            <a:r>
              <a:t>„Wenn Du immer nur das machst ,</a:t>
            </a:r>
            <a:br/>
            <a:r>
              <a:t>was Du immer gemacht hast, </a:t>
            </a:r>
            <a:br/>
            <a:r>
              <a:t>wirst Du immer nur das bekommen, was du immer bekommen hast.“</a:t>
            </a:r>
          </a:p>
          <a:p>
            <a:pPr defTabSz="821530">
              <a:lnSpc>
                <a:spcPts val="8100"/>
              </a:lnSpc>
              <a:spcBef>
                <a:spcPts val="5400"/>
              </a:spcBef>
              <a:tabLst/>
              <a:defRPr sz="3600" b="0" spc="-72">
                <a:solidFill>
                  <a:srgbClr val="FFFFFF"/>
                </a:solidFill>
              </a:defRPr>
            </a:pPr>
            <a:r>
              <a:t>- Albert Einstein</a:t>
            </a:r>
          </a:p>
        </p:txBody>
      </p:sp>
      <p:pic>
        <p:nvPicPr>
          <p:cNvPr id="2355" name="IMG_2155.jpeg" descr="IMG_2155.jpeg"/>
          <p:cNvPicPr>
            <a:picLocks noChangeAspect="1"/>
          </p:cNvPicPr>
          <p:nvPr/>
        </p:nvPicPr>
        <p:blipFill>
          <a:blip r:embed="rId4"/>
          <a:stretch>
            <a:fillRect/>
          </a:stretch>
        </p:blipFill>
        <p:spPr>
          <a:xfrm>
            <a:off x="11800445" y="613215"/>
            <a:ext cx="17780001" cy="12446001"/>
          </a:xfrm>
          <a:custGeom>
            <a:avLst/>
            <a:gdLst/>
            <a:ahLst/>
            <a:cxnLst>
              <a:cxn ang="0">
                <a:pos x="wd2" y="hd2"/>
              </a:cxn>
              <a:cxn ang="5400000">
                <a:pos x="wd2" y="hd2"/>
              </a:cxn>
              <a:cxn ang="10800000">
                <a:pos x="wd2" y="hd2"/>
              </a:cxn>
              <a:cxn ang="16200000">
                <a:pos x="wd2" y="hd2"/>
              </a:cxn>
            </a:cxnLst>
            <a:rect l="0" t="0" r="r" b="b"/>
            <a:pathLst>
              <a:path w="21600" h="21600" extrusionOk="0">
                <a:moveTo>
                  <a:pt x="9154" y="0"/>
                </a:moveTo>
                <a:lnTo>
                  <a:pt x="9154" y="151"/>
                </a:lnTo>
                <a:cubicBezTo>
                  <a:pt x="9154" y="359"/>
                  <a:pt x="9087" y="387"/>
                  <a:pt x="8584" y="390"/>
                </a:cubicBezTo>
                <a:lnTo>
                  <a:pt x="8170" y="393"/>
                </a:lnTo>
                <a:lnTo>
                  <a:pt x="8162" y="549"/>
                </a:lnTo>
                <a:lnTo>
                  <a:pt x="8153" y="706"/>
                </a:lnTo>
                <a:lnTo>
                  <a:pt x="7973" y="712"/>
                </a:lnTo>
                <a:cubicBezTo>
                  <a:pt x="7281" y="734"/>
                  <a:pt x="7180" y="744"/>
                  <a:pt x="7180" y="788"/>
                </a:cubicBezTo>
                <a:cubicBezTo>
                  <a:pt x="7180" y="814"/>
                  <a:pt x="7207" y="859"/>
                  <a:pt x="7241" y="889"/>
                </a:cubicBezTo>
                <a:cubicBezTo>
                  <a:pt x="7305" y="946"/>
                  <a:pt x="7292" y="1048"/>
                  <a:pt x="7225" y="1011"/>
                </a:cubicBezTo>
                <a:cubicBezTo>
                  <a:pt x="7204" y="1000"/>
                  <a:pt x="7175" y="1008"/>
                  <a:pt x="7160" y="1029"/>
                </a:cubicBezTo>
                <a:cubicBezTo>
                  <a:pt x="7134" y="1066"/>
                  <a:pt x="6879" y="1117"/>
                  <a:pt x="6736" y="1114"/>
                </a:cubicBezTo>
                <a:cubicBezTo>
                  <a:pt x="6680" y="1112"/>
                  <a:pt x="6668" y="1130"/>
                  <a:pt x="6680" y="1195"/>
                </a:cubicBezTo>
                <a:cubicBezTo>
                  <a:pt x="6703" y="1322"/>
                  <a:pt x="6621" y="1454"/>
                  <a:pt x="6520" y="1454"/>
                </a:cubicBezTo>
                <a:cubicBezTo>
                  <a:pt x="6457" y="1454"/>
                  <a:pt x="6431" y="1476"/>
                  <a:pt x="6429" y="1529"/>
                </a:cubicBezTo>
                <a:cubicBezTo>
                  <a:pt x="6418" y="1777"/>
                  <a:pt x="6420" y="1774"/>
                  <a:pt x="6305" y="1788"/>
                </a:cubicBezTo>
                <a:cubicBezTo>
                  <a:pt x="6195" y="1801"/>
                  <a:pt x="6193" y="1806"/>
                  <a:pt x="6189" y="1981"/>
                </a:cubicBezTo>
                <a:cubicBezTo>
                  <a:pt x="6187" y="2079"/>
                  <a:pt x="6189" y="2291"/>
                  <a:pt x="6192" y="2451"/>
                </a:cubicBezTo>
                <a:cubicBezTo>
                  <a:pt x="6198" y="2779"/>
                  <a:pt x="6167" y="2866"/>
                  <a:pt x="6043" y="2866"/>
                </a:cubicBezTo>
                <a:cubicBezTo>
                  <a:pt x="5975" y="2866"/>
                  <a:pt x="5961" y="2885"/>
                  <a:pt x="5961" y="2976"/>
                </a:cubicBezTo>
                <a:cubicBezTo>
                  <a:pt x="5961" y="3140"/>
                  <a:pt x="5919" y="3174"/>
                  <a:pt x="5686" y="3198"/>
                </a:cubicBezTo>
                <a:lnTo>
                  <a:pt x="5475" y="3219"/>
                </a:lnTo>
                <a:lnTo>
                  <a:pt x="5475" y="3367"/>
                </a:lnTo>
                <a:cubicBezTo>
                  <a:pt x="5475" y="3479"/>
                  <a:pt x="5460" y="3521"/>
                  <a:pt x="5415" y="3538"/>
                </a:cubicBezTo>
                <a:cubicBezTo>
                  <a:pt x="5383" y="3550"/>
                  <a:pt x="5363" y="3577"/>
                  <a:pt x="5373" y="3599"/>
                </a:cubicBezTo>
                <a:cubicBezTo>
                  <a:pt x="5382" y="3620"/>
                  <a:pt x="5350" y="3658"/>
                  <a:pt x="5301" y="3682"/>
                </a:cubicBezTo>
                <a:cubicBezTo>
                  <a:pt x="5252" y="3707"/>
                  <a:pt x="5205" y="3764"/>
                  <a:pt x="5197" y="3810"/>
                </a:cubicBezTo>
                <a:cubicBezTo>
                  <a:pt x="5184" y="3879"/>
                  <a:pt x="5152" y="3893"/>
                  <a:pt x="4999" y="3898"/>
                </a:cubicBezTo>
                <a:cubicBezTo>
                  <a:pt x="4899" y="3902"/>
                  <a:pt x="4800" y="3907"/>
                  <a:pt x="4779" y="3909"/>
                </a:cubicBezTo>
                <a:cubicBezTo>
                  <a:pt x="4758" y="3912"/>
                  <a:pt x="4728" y="3990"/>
                  <a:pt x="4712" y="4084"/>
                </a:cubicBezTo>
                <a:cubicBezTo>
                  <a:pt x="4685" y="4237"/>
                  <a:pt x="4671" y="4258"/>
                  <a:pt x="4577" y="4277"/>
                </a:cubicBezTo>
                <a:cubicBezTo>
                  <a:pt x="4488" y="4296"/>
                  <a:pt x="4471" y="4317"/>
                  <a:pt x="4462" y="4427"/>
                </a:cubicBezTo>
                <a:cubicBezTo>
                  <a:pt x="4448" y="4606"/>
                  <a:pt x="4438" y="4620"/>
                  <a:pt x="4321" y="4620"/>
                </a:cubicBezTo>
                <a:cubicBezTo>
                  <a:pt x="4224" y="4620"/>
                  <a:pt x="4218" y="4627"/>
                  <a:pt x="4218" y="4768"/>
                </a:cubicBezTo>
                <a:cubicBezTo>
                  <a:pt x="4218" y="4878"/>
                  <a:pt x="4201" y="4929"/>
                  <a:pt x="4151" y="4967"/>
                </a:cubicBezTo>
                <a:cubicBezTo>
                  <a:pt x="4114" y="4996"/>
                  <a:pt x="4080" y="5016"/>
                  <a:pt x="4076" y="5012"/>
                </a:cubicBezTo>
                <a:cubicBezTo>
                  <a:pt x="4072" y="5008"/>
                  <a:pt x="4049" y="5005"/>
                  <a:pt x="4024" y="5005"/>
                </a:cubicBezTo>
                <a:cubicBezTo>
                  <a:pt x="3994" y="5005"/>
                  <a:pt x="3979" y="5047"/>
                  <a:pt x="3979" y="5130"/>
                </a:cubicBezTo>
                <a:cubicBezTo>
                  <a:pt x="3979" y="5244"/>
                  <a:pt x="3989" y="5257"/>
                  <a:pt x="4091" y="5269"/>
                </a:cubicBezTo>
                <a:lnTo>
                  <a:pt x="4203" y="5282"/>
                </a:lnTo>
                <a:lnTo>
                  <a:pt x="4203" y="5646"/>
                </a:lnTo>
                <a:lnTo>
                  <a:pt x="4203" y="6010"/>
                </a:lnTo>
                <a:lnTo>
                  <a:pt x="4069" y="6023"/>
                </a:lnTo>
                <a:cubicBezTo>
                  <a:pt x="3996" y="6031"/>
                  <a:pt x="3918" y="6058"/>
                  <a:pt x="3896" y="6083"/>
                </a:cubicBezTo>
                <a:cubicBezTo>
                  <a:pt x="3866" y="6119"/>
                  <a:pt x="3849" y="6098"/>
                  <a:pt x="3822" y="5994"/>
                </a:cubicBezTo>
                <a:cubicBezTo>
                  <a:pt x="3786" y="5859"/>
                  <a:pt x="3741" y="5814"/>
                  <a:pt x="3739" y="5913"/>
                </a:cubicBezTo>
                <a:cubicBezTo>
                  <a:pt x="3720" y="6804"/>
                  <a:pt x="3726" y="7044"/>
                  <a:pt x="3769" y="7040"/>
                </a:cubicBezTo>
                <a:cubicBezTo>
                  <a:pt x="3794" y="7038"/>
                  <a:pt x="3827" y="7078"/>
                  <a:pt x="3843" y="7130"/>
                </a:cubicBezTo>
                <a:cubicBezTo>
                  <a:pt x="3859" y="7181"/>
                  <a:pt x="3897" y="7232"/>
                  <a:pt x="3928" y="7244"/>
                </a:cubicBezTo>
                <a:cubicBezTo>
                  <a:pt x="3974" y="7261"/>
                  <a:pt x="3978" y="7280"/>
                  <a:pt x="3950" y="7353"/>
                </a:cubicBezTo>
                <a:cubicBezTo>
                  <a:pt x="3926" y="7418"/>
                  <a:pt x="3888" y="7442"/>
                  <a:pt x="3807" y="7442"/>
                </a:cubicBezTo>
                <a:cubicBezTo>
                  <a:pt x="3725" y="7442"/>
                  <a:pt x="3706" y="7455"/>
                  <a:pt x="3732" y="7492"/>
                </a:cubicBezTo>
                <a:cubicBezTo>
                  <a:pt x="3754" y="7523"/>
                  <a:pt x="3757" y="7567"/>
                  <a:pt x="3740" y="7612"/>
                </a:cubicBezTo>
                <a:cubicBezTo>
                  <a:pt x="3725" y="7652"/>
                  <a:pt x="3714" y="7762"/>
                  <a:pt x="3715" y="7858"/>
                </a:cubicBezTo>
                <a:cubicBezTo>
                  <a:pt x="3717" y="8087"/>
                  <a:pt x="3696" y="8127"/>
                  <a:pt x="3575" y="8127"/>
                </a:cubicBezTo>
                <a:lnTo>
                  <a:pt x="3474" y="8127"/>
                </a:lnTo>
                <a:lnTo>
                  <a:pt x="3472" y="8792"/>
                </a:lnTo>
                <a:cubicBezTo>
                  <a:pt x="3470" y="9447"/>
                  <a:pt x="3484" y="9666"/>
                  <a:pt x="3530" y="9666"/>
                </a:cubicBezTo>
                <a:cubicBezTo>
                  <a:pt x="3543" y="9666"/>
                  <a:pt x="3560" y="9628"/>
                  <a:pt x="3569" y="9581"/>
                </a:cubicBezTo>
                <a:cubicBezTo>
                  <a:pt x="3585" y="9491"/>
                  <a:pt x="3663" y="9465"/>
                  <a:pt x="3695" y="9537"/>
                </a:cubicBezTo>
                <a:cubicBezTo>
                  <a:pt x="3718" y="9591"/>
                  <a:pt x="3717" y="11883"/>
                  <a:pt x="3693" y="11937"/>
                </a:cubicBezTo>
                <a:cubicBezTo>
                  <a:pt x="3684" y="11959"/>
                  <a:pt x="3664" y="11968"/>
                  <a:pt x="3650" y="11955"/>
                </a:cubicBezTo>
                <a:cubicBezTo>
                  <a:pt x="3636" y="11943"/>
                  <a:pt x="3616" y="11952"/>
                  <a:pt x="3605" y="11976"/>
                </a:cubicBezTo>
                <a:cubicBezTo>
                  <a:pt x="3595" y="12000"/>
                  <a:pt x="3562" y="12019"/>
                  <a:pt x="3531" y="12019"/>
                </a:cubicBezTo>
                <a:cubicBezTo>
                  <a:pt x="3484" y="12019"/>
                  <a:pt x="3476" y="12054"/>
                  <a:pt x="3476" y="12244"/>
                </a:cubicBezTo>
                <a:cubicBezTo>
                  <a:pt x="3476" y="12367"/>
                  <a:pt x="3475" y="12535"/>
                  <a:pt x="3474" y="12618"/>
                </a:cubicBezTo>
                <a:cubicBezTo>
                  <a:pt x="3473" y="12700"/>
                  <a:pt x="3473" y="12806"/>
                  <a:pt x="3475" y="12853"/>
                </a:cubicBezTo>
                <a:cubicBezTo>
                  <a:pt x="3477" y="12937"/>
                  <a:pt x="3474" y="13935"/>
                  <a:pt x="3470" y="14254"/>
                </a:cubicBezTo>
                <a:cubicBezTo>
                  <a:pt x="3468" y="14409"/>
                  <a:pt x="3471" y="14414"/>
                  <a:pt x="3573" y="14414"/>
                </a:cubicBezTo>
                <a:cubicBezTo>
                  <a:pt x="3695" y="14414"/>
                  <a:pt x="3738" y="14499"/>
                  <a:pt x="3712" y="14692"/>
                </a:cubicBezTo>
                <a:cubicBezTo>
                  <a:pt x="3690" y="14847"/>
                  <a:pt x="3594" y="14894"/>
                  <a:pt x="3569" y="14760"/>
                </a:cubicBezTo>
                <a:cubicBezTo>
                  <a:pt x="3545" y="14627"/>
                  <a:pt x="3505" y="14652"/>
                  <a:pt x="3484" y="14816"/>
                </a:cubicBezTo>
                <a:cubicBezTo>
                  <a:pt x="3453" y="15052"/>
                  <a:pt x="3474" y="15118"/>
                  <a:pt x="3591" y="15141"/>
                </a:cubicBezTo>
                <a:cubicBezTo>
                  <a:pt x="3690" y="15162"/>
                  <a:pt x="3695" y="15172"/>
                  <a:pt x="3695" y="15332"/>
                </a:cubicBezTo>
                <a:cubicBezTo>
                  <a:pt x="3695" y="15465"/>
                  <a:pt x="3682" y="15506"/>
                  <a:pt x="3635" y="15524"/>
                </a:cubicBezTo>
                <a:cubicBezTo>
                  <a:pt x="3592" y="15541"/>
                  <a:pt x="3572" y="15591"/>
                  <a:pt x="3565" y="15697"/>
                </a:cubicBezTo>
                <a:cubicBezTo>
                  <a:pt x="3559" y="15780"/>
                  <a:pt x="3543" y="15865"/>
                  <a:pt x="3529" y="15887"/>
                </a:cubicBezTo>
                <a:cubicBezTo>
                  <a:pt x="3504" y="15923"/>
                  <a:pt x="3493" y="15901"/>
                  <a:pt x="3465" y="15752"/>
                </a:cubicBezTo>
                <a:cubicBezTo>
                  <a:pt x="3458" y="15716"/>
                  <a:pt x="3442" y="15713"/>
                  <a:pt x="3411" y="15743"/>
                </a:cubicBezTo>
                <a:cubicBezTo>
                  <a:pt x="3372" y="15779"/>
                  <a:pt x="3372" y="15790"/>
                  <a:pt x="3418" y="15829"/>
                </a:cubicBezTo>
                <a:cubicBezTo>
                  <a:pt x="3453" y="15858"/>
                  <a:pt x="3470" y="15926"/>
                  <a:pt x="3470" y="16033"/>
                </a:cubicBezTo>
                <a:cubicBezTo>
                  <a:pt x="3470" y="16182"/>
                  <a:pt x="3477" y="16193"/>
                  <a:pt x="3567" y="16207"/>
                </a:cubicBezTo>
                <a:cubicBezTo>
                  <a:pt x="3690" y="16225"/>
                  <a:pt x="3712" y="16225"/>
                  <a:pt x="3954" y="16196"/>
                </a:cubicBezTo>
                <a:cubicBezTo>
                  <a:pt x="4091" y="16180"/>
                  <a:pt x="4162" y="16188"/>
                  <a:pt x="4181" y="16223"/>
                </a:cubicBezTo>
                <a:cubicBezTo>
                  <a:pt x="4196" y="16252"/>
                  <a:pt x="4207" y="16420"/>
                  <a:pt x="4206" y="16597"/>
                </a:cubicBezTo>
                <a:lnTo>
                  <a:pt x="4203" y="16920"/>
                </a:lnTo>
                <a:lnTo>
                  <a:pt x="4323" y="16914"/>
                </a:lnTo>
                <a:cubicBezTo>
                  <a:pt x="4696" y="16896"/>
                  <a:pt x="4667" y="16909"/>
                  <a:pt x="4667" y="16748"/>
                </a:cubicBezTo>
                <a:cubicBezTo>
                  <a:pt x="4667" y="16667"/>
                  <a:pt x="4683" y="16587"/>
                  <a:pt x="4702" y="16570"/>
                </a:cubicBezTo>
                <a:cubicBezTo>
                  <a:pt x="4722" y="16553"/>
                  <a:pt x="4833" y="16539"/>
                  <a:pt x="4949" y="16540"/>
                </a:cubicBezTo>
                <a:cubicBezTo>
                  <a:pt x="5151" y="16542"/>
                  <a:pt x="5161" y="16537"/>
                  <a:pt x="5165" y="16440"/>
                </a:cubicBezTo>
                <a:cubicBezTo>
                  <a:pt x="5174" y="16241"/>
                  <a:pt x="5199" y="16205"/>
                  <a:pt x="5318" y="16219"/>
                </a:cubicBezTo>
                <a:cubicBezTo>
                  <a:pt x="5423" y="16231"/>
                  <a:pt x="5431" y="16242"/>
                  <a:pt x="5439" y="16386"/>
                </a:cubicBezTo>
                <a:cubicBezTo>
                  <a:pt x="5447" y="16529"/>
                  <a:pt x="5455" y="16539"/>
                  <a:pt x="5551" y="16544"/>
                </a:cubicBezTo>
                <a:cubicBezTo>
                  <a:pt x="5624" y="16548"/>
                  <a:pt x="5654" y="16532"/>
                  <a:pt x="5654" y="16486"/>
                </a:cubicBezTo>
                <a:cubicBezTo>
                  <a:pt x="5654" y="16451"/>
                  <a:pt x="5678" y="16409"/>
                  <a:pt x="5707" y="16394"/>
                </a:cubicBezTo>
                <a:cubicBezTo>
                  <a:pt x="5735" y="16378"/>
                  <a:pt x="5781" y="16327"/>
                  <a:pt x="5807" y="16281"/>
                </a:cubicBezTo>
                <a:cubicBezTo>
                  <a:pt x="5835" y="16231"/>
                  <a:pt x="5874" y="16207"/>
                  <a:pt x="5901" y="16222"/>
                </a:cubicBezTo>
                <a:cubicBezTo>
                  <a:pt x="5939" y="16243"/>
                  <a:pt x="5947" y="16313"/>
                  <a:pt x="5943" y="16582"/>
                </a:cubicBezTo>
                <a:lnTo>
                  <a:pt x="5939" y="16916"/>
                </a:lnTo>
                <a:lnTo>
                  <a:pt x="5813" y="16929"/>
                </a:lnTo>
                <a:cubicBezTo>
                  <a:pt x="5698" y="16941"/>
                  <a:pt x="5689" y="16952"/>
                  <a:pt x="5691" y="17062"/>
                </a:cubicBezTo>
                <a:cubicBezTo>
                  <a:pt x="5694" y="17235"/>
                  <a:pt x="5664" y="17280"/>
                  <a:pt x="5548" y="17280"/>
                </a:cubicBezTo>
                <a:cubicBezTo>
                  <a:pt x="5452" y="17280"/>
                  <a:pt x="5445" y="17289"/>
                  <a:pt x="5445" y="17421"/>
                </a:cubicBezTo>
                <a:cubicBezTo>
                  <a:pt x="5445" y="17594"/>
                  <a:pt x="5399" y="17665"/>
                  <a:pt x="5289" y="17665"/>
                </a:cubicBezTo>
                <a:lnTo>
                  <a:pt x="5206" y="17665"/>
                </a:lnTo>
                <a:lnTo>
                  <a:pt x="5206" y="18011"/>
                </a:lnTo>
                <a:cubicBezTo>
                  <a:pt x="5206" y="18321"/>
                  <a:pt x="5200" y="18360"/>
                  <a:pt x="5146" y="18380"/>
                </a:cubicBezTo>
                <a:cubicBezTo>
                  <a:pt x="5069" y="18409"/>
                  <a:pt x="5069" y="18462"/>
                  <a:pt x="5145" y="18490"/>
                </a:cubicBezTo>
                <a:cubicBezTo>
                  <a:pt x="5200" y="18511"/>
                  <a:pt x="5204" y="18548"/>
                  <a:pt x="5203" y="18943"/>
                </a:cubicBezTo>
                <a:cubicBezTo>
                  <a:pt x="5202" y="19197"/>
                  <a:pt x="5188" y="19386"/>
                  <a:pt x="5170" y="19403"/>
                </a:cubicBezTo>
                <a:cubicBezTo>
                  <a:pt x="5152" y="19418"/>
                  <a:pt x="5045" y="19427"/>
                  <a:pt x="4932" y="19423"/>
                </a:cubicBezTo>
                <a:lnTo>
                  <a:pt x="4727" y="19415"/>
                </a:lnTo>
                <a:lnTo>
                  <a:pt x="4727" y="19537"/>
                </a:lnTo>
                <a:cubicBezTo>
                  <a:pt x="4727" y="19738"/>
                  <a:pt x="4685" y="19761"/>
                  <a:pt x="4317" y="19761"/>
                </a:cubicBezTo>
                <a:cubicBezTo>
                  <a:pt x="3997" y="19761"/>
                  <a:pt x="3979" y="19766"/>
                  <a:pt x="3979" y="19848"/>
                </a:cubicBezTo>
                <a:cubicBezTo>
                  <a:pt x="3979" y="19896"/>
                  <a:pt x="3955" y="19947"/>
                  <a:pt x="3927" y="19963"/>
                </a:cubicBezTo>
                <a:cubicBezTo>
                  <a:pt x="3898" y="19978"/>
                  <a:pt x="3861" y="20016"/>
                  <a:pt x="3844" y="20047"/>
                </a:cubicBezTo>
                <a:cubicBezTo>
                  <a:pt x="3823" y="20086"/>
                  <a:pt x="3725" y="20104"/>
                  <a:pt x="3523" y="20107"/>
                </a:cubicBezTo>
                <a:lnTo>
                  <a:pt x="3231" y="20111"/>
                </a:lnTo>
                <a:lnTo>
                  <a:pt x="3231" y="20248"/>
                </a:lnTo>
                <a:cubicBezTo>
                  <a:pt x="3231" y="20416"/>
                  <a:pt x="3185" y="20488"/>
                  <a:pt x="3077" y="20488"/>
                </a:cubicBezTo>
                <a:lnTo>
                  <a:pt x="2994" y="20488"/>
                </a:lnTo>
                <a:lnTo>
                  <a:pt x="2985" y="20990"/>
                </a:lnTo>
                <a:lnTo>
                  <a:pt x="2977" y="21493"/>
                </a:lnTo>
                <a:lnTo>
                  <a:pt x="2304" y="21505"/>
                </a:lnTo>
                <a:cubicBezTo>
                  <a:pt x="1689" y="21515"/>
                  <a:pt x="1627" y="21509"/>
                  <a:pt x="1592" y="21440"/>
                </a:cubicBezTo>
                <a:cubicBezTo>
                  <a:pt x="1554" y="21368"/>
                  <a:pt x="1551" y="21368"/>
                  <a:pt x="1523" y="21440"/>
                </a:cubicBezTo>
                <a:cubicBezTo>
                  <a:pt x="1496" y="21507"/>
                  <a:pt x="1436" y="21515"/>
                  <a:pt x="940" y="21515"/>
                </a:cubicBezTo>
                <a:cubicBezTo>
                  <a:pt x="476" y="21515"/>
                  <a:pt x="384" y="21504"/>
                  <a:pt x="370" y="21451"/>
                </a:cubicBezTo>
                <a:cubicBezTo>
                  <a:pt x="360" y="21415"/>
                  <a:pt x="336" y="21386"/>
                  <a:pt x="314" y="21386"/>
                </a:cubicBezTo>
                <a:cubicBezTo>
                  <a:pt x="293" y="21386"/>
                  <a:pt x="268" y="21415"/>
                  <a:pt x="258" y="21451"/>
                </a:cubicBezTo>
                <a:cubicBezTo>
                  <a:pt x="247" y="21493"/>
                  <a:pt x="200" y="21515"/>
                  <a:pt x="121" y="21515"/>
                </a:cubicBezTo>
                <a:cubicBezTo>
                  <a:pt x="54" y="21515"/>
                  <a:pt x="0" y="21534"/>
                  <a:pt x="0" y="21557"/>
                </a:cubicBezTo>
                <a:cubicBezTo>
                  <a:pt x="0" y="21586"/>
                  <a:pt x="3620" y="21600"/>
                  <a:pt x="10800" y="21600"/>
                </a:cubicBezTo>
                <a:cubicBezTo>
                  <a:pt x="18032" y="21600"/>
                  <a:pt x="21600" y="21585"/>
                  <a:pt x="21600" y="21557"/>
                </a:cubicBezTo>
                <a:cubicBezTo>
                  <a:pt x="21600" y="21528"/>
                  <a:pt x="20283" y="21514"/>
                  <a:pt x="17650" y="21515"/>
                </a:cubicBezTo>
                <a:cubicBezTo>
                  <a:pt x="14996" y="21515"/>
                  <a:pt x="13681" y="21501"/>
                  <a:pt x="13642" y="21472"/>
                </a:cubicBezTo>
                <a:cubicBezTo>
                  <a:pt x="13611" y="21448"/>
                  <a:pt x="13592" y="21401"/>
                  <a:pt x="13600" y="21369"/>
                </a:cubicBezTo>
                <a:cubicBezTo>
                  <a:pt x="13609" y="21336"/>
                  <a:pt x="13602" y="21297"/>
                  <a:pt x="13584" y="21281"/>
                </a:cubicBezTo>
                <a:cubicBezTo>
                  <a:pt x="13567" y="21266"/>
                  <a:pt x="13553" y="21215"/>
                  <a:pt x="13553" y="21167"/>
                </a:cubicBezTo>
                <a:cubicBezTo>
                  <a:pt x="13553" y="21118"/>
                  <a:pt x="13539" y="21093"/>
                  <a:pt x="13520" y="21110"/>
                </a:cubicBezTo>
                <a:cubicBezTo>
                  <a:pt x="13503" y="21125"/>
                  <a:pt x="13481" y="21098"/>
                  <a:pt x="13473" y="21050"/>
                </a:cubicBezTo>
                <a:cubicBezTo>
                  <a:pt x="13464" y="21002"/>
                  <a:pt x="13428" y="20957"/>
                  <a:pt x="13392" y="20950"/>
                </a:cubicBezTo>
                <a:cubicBezTo>
                  <a:pt x="13329" y="20937"/>
                  <a:pt x="13328" y="20926"/>
                  <a:pt x="13328" y="20025"/>
                </a:cubicBezTo>
                <a:cubicBezTo>
                  <a:pt x="13328" y="19196"/>
                  <a:pt x="13333" y="19107"/>
                  <a:pt x="13382" y="19056"/>
                </a:cubicBezTo>
                <a:cubicBezTo>
                  <a:pt x="13411" y="19025"/>
                  <a:pt x="13461" y="19009"/>
                  <a:pt x="13493" y="19021"/>
                </a:cubicBezTo>
                <a:cubicBezTo>
                  <a:pt x="13547" y="19041"/>
                  <a:pt x="13551" y="19012"/>
                  <a:pt x="13559" y="18514"/>
                </a:cubicBezTo>
                <a:lnTo>
                  <a:pt x="13568" y="17986"/>
                </a:lnTo>
                <a:lnTo>
                  <a:pt x="13702" y="17986"/>
                </a:lnTo>
                <a:cubicBezTo>
                  <a:pt x="13836" y="17986"/>
                  <a:pt x="13837" y="17987"/>
                  <a:pt x="13846" y="18144"/>
                </a:cubicBezTo>
                <a:cubicBezTo>
                  <a:pt x="13854" y="18292"/>
                  <a:pt x="13861" y="18302"/>
                  <a:pt x="13965" y="18315"/>
                </a:cubicBezTo>
                <a:cubicBezTo>
                  <a:pt x="14069" y="18327"/>
                  <a:pt x="14077" y="18337"/>
                  <a:pt x="14085" y="18488"/>
                </a:cubicBezTo>
                <a:lnTo>
                  <a:pt x="14094" y="18649"/>
                </a:lnTo>
                <a:lnTo>
                  <a:pt x="14475" y="18649"/>
                </a:lnTo>
                <a:cubicBezTo>
                  <a:pt x="14732" y="18649"/>
                  <a:pt x="14868" y="18632"/>
                  <a:pt x="14892" y="18598"/>
                </a:cubicBezTo>
                <a:cubicBezTo>
                  <a:pt x="14920" y="18558"/>
                  <a:pt x="14936" y="18558"/>
                  <a:pt x="14964" y="18598"/>
                </a:cubicBezTo>
                <a:cubicBezTo>
                  <a:pt x="14987" y="18630"/>
                  <a:pt x="15098" y="18649"/>
                  <a:pt x="15262" y="18649"/>
                </a:cubicBezTo>
                <a:lnTo>
                  <a:pt x="15525" y="18649"/>
                </a:lnTo>
                <a:lnTo>
                  <a:pt x="15533" y="18317"/>
                </a:lnTo>
                <a:lnTo>
                  <a:pt x="15542" y="17987"/>
                </a:lnTo>
                <a:lnTo>
                  <a:pt x="15763" y="17978"/>
                </a:lnTo>
                <a:cubicBezTo>
                  <a:pt x="16005" y="17968"/>
                  <a:pt x="16045" y="17940"/>
                  <a:pt x="16030" y="17788"/>
                </a:cubicBezTo>
                <a:cubicBezTo>
                  <a:pt x="16023" y="17711"/>
                  <a:pt x="15999" y="17683"/>
                  <a:pt x="15931" y="17673"/>
                </a:cubicBezTo>
                <a:cubicBezTo>
                  <a:pt x="15882" y="17665"/>
                  <a:pt x="15830" y="17644"/>
                  <a:pt x="15817" y="17626"/>
                </a:cubicBezTo>
                <a:cubicBezTo>
                  <a:pt x="15792" y="17590"/>
                  <a:pt x="15774" y="17382"/>
                  <a:pt x="15769" y="17053"/>
                </a:cubicBezTo>
                <a:cubicBezTo>
                  <a:pt x="15768" y="16927"/>
                  <a:pt x="15754" y="16857"/>
                  <a:pt x="15736" y="16874"/>
                </a:cubicBezTo>
                <a:cubicBezTo>
                  <a:pt x="15720" y="16888"/>
                  <a:pt x="15694" y="16853"/>
                  <a:pt x="15678" y="16795"/>
                </a:cubicBezTo>
                <a:cubicBezTo>
                  <a:pt x="15663" y="16737"/>
                  <a:pt x="15625" y="16654"/>
                  <a:pt x="15595" y="16611"/>
                </a:cubicBezTo>
                <a:cubicBezTo>
                  <a:pt x="15547" y="16542"/>
                  <a:pt x="15542" y="16484"/>
                  <a:pt x="15556" y="16190"/>
                </a:cubicBezTo>
                <a:cubicBezTo>
                  <a:pt x="15570" y="15893"/>
                  <a:pt x="15580" y="15846"/>
                  <a:pt x="15631" y="15832"/>
                </a:cubicBezTo>
                <a:cubicBezTo>
                  <a:pt x="15664" y="15823"/>
                  <a:pt x="15705" y="15786"/>
                  <a:pt x="15724" y="15750"/>
                </a:cubicBezTo>
                <a:cubicBezTo>
                  <a:pt x="15781" y="15638"/>
                  <a:pt x="15805" y="15766"/>
                  <a:pt x="15805" y="16186"/>
                </a:cubicBezTo>
                <a:lnTo>
                  <a:pt x="15806" y="16577"/>
                </a:lnTo>
                <a:lnTo>
                  <a:pt x="15906" y="16560"/>
                </a:lnTo>
                <a:cubicBezTo>
                  <a:pt x="15961" y="16551"/>
                  <a:pt x="16013" y="16529"/>
                  <a:pt x="16020" y="16511"/>
                </a:cubicBezTo>
                <a:cubicBezTo>
                  <a:pt x="16037" y="16473"/>
                  <a:pt x="16041" y="16340"/>
                  <a:pt x="16039" y="15890"/>
                </a:cubicBezTo>
                <a:cubicBezTo>
                  <a:pt x="16039" y="15702"/>
                  <a:pt x="16038" y="15509"/>
                  <a:pt x="16038" y="15462"/>
                </a:cubicBezTo>
                <a:cubicBezTo>
                  <a:pt x="16037" y="15148"/>
                  <a:pt x="16039" y="13678"/>
                  <a:pt x="16041" y="13105"/>
                </a:cubicBezTo>
                <a:cubicBezTo>
                  <a:pt x="16043" y="12726"/>
                  <a:pt x="16035" y="12394"/>
                  <a:pt x="16023" y="12367"/>
                </a:cubicBezTo>
                <a:cubicBezTo>
                  <a:pt x="16009" y="12334"/>
                  <a:pt x="15984" y="12331"/>
                  <a:pt x="15948" y="12359"/>
                </a:cubicBezTo>
                <a:cubicBezTo>
                  <a:pt x="15910" y="12388"/>
                  <a:pt x="15877" y="12383"/>
                  <a:pt x="15837" y="12341"/>
                </a:cubicBezTo>
                <a:cubicBezTo>
                  <a:pt x="15784" y="12286"/>
                  <a:pt x="15781" y="12209"/>
                  <a:pt x="15784" y="10910"/>
                </a:cubicBezTo>
                <a:cubicBezTo>
                  <a:pt x="15788" y="9435"/>
                  <a:pt x="15797" y="9536"/>
                  <a:pt x="15647" y="9519"/>
                </a:cubicBezTo>
                <a:cubicBezTo>
                  <a:pt x="15560" y="9509"/>
                  <a:pt x="15523" y="9443"/>
                  <a:pt x="15528" y="9309"/>
                </a:cubicBezTo>
                <a:cubicBezTo>
                  <a:pt x="15531" y="9235"/>
                  <a:pt x="15531" y="9059"/>
                  <a:pt x="15528" y="8918"/>
                </a:cubicBezTo>
                <a:cubicBezTo>
                  <a:pt x="15524" y="8718"/>
                  <a:pt x="15517" y="8683"/>
                  <a:pt x="15496" y="8758"/>
                </a:cubicBezTo>
                <a:cubicBezTo>
                  <a:pt x="15464" y="8873"/>
                  <a:pt x="15360" y="8885"/>
                  <a:pt x="15323" y="8779"/>
                </a:cubicBezTo>
                <a:cubicBezTo>
                  <a:pt x="15308" y="8738"/>
                  <a:pt x="15293" y="8368"/>
                  <a:pt x="15290" y="7957"/>
                </a:cubicBezTo>
                <a:cubicBezTo>
                  <a:pt x="15286" y="7532"/>
                  <a:pt x="15271" y="7187"/>
                  <a:pt x="15254" y="7157"/>
                </a:cubicBezTo>
                <a:cubicBezTo>
                  <a:pt x="15237" y="7129"/>
                  <a:pt x="15194" y="7100"/>
                  <a:pt x="15158" y="7092"/>
                </a:cubicBezTo>
                <a:cubicBezTo>
                  <a:pt x="15101" y="7081"/>
                  <a:pt x="15092" y="7048"/>
                  <a:pt x="15084" y="6824"/>
                </a:cubicBezTo>
                <a:cubicBezTo>
                  <a:pt x="15079" y="6683"/>
                  <a:pt x="15064" y="6548"/>
                  <a:pt x="15050" y="6524"/>
                </a:cubicBezTo>
                <a:cubicBezTo>
                  <a:pt x="15036" y="6500"/>
                  <a:pt x="15026" y="6061"/>
                  <a:pt x="15029" y="5549"/>
                </a:cubicBezTo>
                <a:cubicBezTo>
                  <a:pt x="15033" y="4685"/>
                  <a:pt x="15021" y="4481"/>
                  <a:pt x="14978" y="4712"/>
                </a:cubicBezTo>
                <a:cubicBezTo>
                  <a:pt x="14964" y="4791"/>
                  <a:pt x="14954" y="4796"/>
                  <a:pt x="14914" y="4748"/>
                </a:cubicBezTo>
                <a:cubicBezTo>
                  <a:pt x="14888" y="4718"/>
                  <a:pt x="14873" y="4684"/>
                  <a:pt x="14880" y="4674"/>
                </a:cubicBezTo>
                <a:cubicBezTo>
                  <a:pt x="14888" y="4664"/>
                  <a:pt x="14869" y="4620"/>
                  <a:pt x="14839" y="4577"/>
                </a:cubicBezTo>
                <a:cubicBezTo>
                  <a:pt x="14796" y="4516"/>
                  <a:pt x="14786" y="4442"/>
                  <a:pt x="14791" y="4238"/>
                </a:cubicBezTo>
                <a:cubicBezTo>
                  <a:pt x="14794" y="4095"/>
                  <a:pt x="14790" y="3960"/>
                  <a:pt x="14781" y="3938"/>
                </a:cubicBezTo>
                <a:cubicBezTo>
                  <a:pt x="14771" y="3917"/>
                  <a:pt x="14717" y="3893"/>
                  <a:pt x="14659" y="3885"/>
                </a:cubicBezTo>
                <a:cubicBezTo>
                  <a:pt x="14593" y="3876"/>
                  <a:pt x="14553" y="3847"/>
                  <a:pt x="14551" y="3807"/>
                </a:cubicBezTo>
                <a:cubicBezTo>
                  <a:pt x="14548" y="3772"/>
                  <a:pt x="14545" y="3699"/>
                  <a:pt x="14543" y="3646"/>
                </a:cubicBezTo>
                <a:cubicBezTo>
                  <a:pt x="14540" y="3578"/>
                  <a:pt x="14521" y="3550"/>
                  <a:pt x="14475" y="3550"/>
                </a:cubicBezTo>
                <a:cubicBezTo>
                  <a:pt x="14387" y="3550"/>
                  <a:pt x="14300" y="3430"/>
                  <a:pt x="14300" y="3308"/>
                </a:cubicBezTo>
                <a:cubicBezTo>
                  <a:pt x="14300" y="3234"/>
                  <a:pt x="14283" y="3208"/>
                  <a:pt x="14235" y="3208"/>
                </a:cubicBezTo>
                <a:cubicBezTo>
                  <a:pt x="14117" y="3208"/>
                  <a:pt x="14061" y="3088"/>
                  <a:pt x="14061" y="2838"/>
                </a:cubicBezTo>
                <a:cubicBezTo>
                  <a:pt x="14061" y="2667"/>
                  <a:pt x="14050" y="2609"/>
                  <a:pt x="14017" y="2609"/>
                </a:cubicBezTo>
                <a:cubicBezTo>
                  <a:pt x="13993" y="2609"/>
                  <a:pt x="13963" y="2583"/>
                  <a:pt x="13950" y="2550"/>
                </a:cubicBezTo>
                <a:cubicBezTo>
                  <a:pt x="13937" y="2517"/>
                  <a:pt x="13899" y="2483"/>
                  <a:pt x="13866" y="2474"/>
                </a:cubicBezTo>
                <a:cubicBezTo>
                  <a:pt x="13820" y="2462"/>
                  <a:pt x="13807" y="2424"/>
                  <a:pt x="13807" y="2309"/>
                </a:cubicBezTo>
                <a:cubicBezTo>
                  <a:pt x="13807" y="2167"/>
                  <a:pt x="13801" y="2159"/>
                  <a:pt x="13687" y="2139"/>
                </a:cubicBezTo>
                <a:cubicBezTo>
                  <a:pt x="13574" y="2118"/>
                  <a:pt x="13567" y="2109"/>
                  <a:pt x="13558" y="1957"/>
                </a:cubicBezTo>
                <a:lnTo>
                  <a:pt x="13549" y="1796"/>
                </a:lnTo>
                <a:lnTo>
                  <a:pt x="13393" y="1791"/>
                </a:lnTo>
                <a:cubicBezTo>
                  <a:pt x="13029" y="1777"/>
                  <a:pt x="13059" y="1793"/>
                  <a:pt x="13069" y="1616"/>
                </a:cubicBezTo>
                <a:lnTo>
                  <a:pt x="13078" y="1456"/>
                </a:lnTo>
                <a:lnTo>
                  <a:pt x="12590" y="1444"/>
                </a:lnTo>
                <a:lnTo>
                  <a:pt x="12101" y="1433"/>
                </a:lnTo>
                <a:lnTo>
                  <a:pt x="12092" y="1272"/>
                </a:lnTo>
                <a:cubicBezTo>
                  <a:pt x="12085" y="1141"/>
                  <a:pt x="12071" y="1112"/>
                  <a:pt x="12017" y="1110"/>
                </a:cubicBezTo>
                <a:cubicBezTo>
                  <a:pt x="11573" y="1091"/>
                  <a:pt x="11141" y="1058"/>
                  <a:pt x="11129" y="1041"/>
                </a:cubicBezTo>
                <a:cubicBezTo>
                  <a:pt x="11112" y="1017"/>
                  <a:pt x="11108" y="986"/>
                  <a:pt x="11103" y="837"/>
                </a:cubicBezTo>
                <a:cubicBezTo>
                  <a:pt x="11100" y="749"/>
                  <a:pt x="11082" y="730"/>
                  <a:pt x="10990" y="719"/>
                </a:cubicBezTo>
                <a:cubicBezTo>
                  <a:pt x="10922" y="711"/>
                  <a:pt x="10871" y="677"/>
                  <a:pt x="10855" y="631"/>
                </a:cubicBezTo>
                <a:cubicBezTo>
                  <a:pt x="10841" y="590"/>
                  <a:pt x="10818" y="523"/>
                  <a:pt x="10804" y="481"/>
                </a:cubicBezTo>
                <a:cubicBezTo>
                  <a:pt x="10785" y="425"/>
                  <a:pt x="10729" y="401"/>
                  <a:pt x="10572" y="385"/>
                </a:cubicBezTo>
                <a:lnTo>
                  <a:pt x="10366" y="364"/>
                </a:lnTo>
                <a:lnTo>
                  <a:pt x="10357" y="182"/>
                </a:lnTo>
                <a:lnTo>
                  <a:pt x="10348" y="0"/>
                </a:lnTo>
                <a:lnTo>
                  <a:pt x="9154" y="0"/>
                </a:lnTo>
                <a:close/>
                <a:moveTo>
                  <a:pt x="6103" y="599"/>
                </a:moveTo>
                <a:cubicBezTo>
                  <a:pt x="6087" y="599"/>
                  <a:pt x="6073" y="618"/>
                  <a:pt x="6073" y="641"/>
                </a:cubicBezTo>
                <a:cubicBezTo>
                  <a:pt x="6073" y="665"/>
                  <a:pt x="6087" y="685"/>
                  <a:pt x="6103" y="685"/>
                </a:cubicBezTo>
                <a:cubicBezTo>
                  <a:pt x="6119" y="685"/>
                  <a:pt x="6133" y="665"/>
                  <a:pt x="6133" y="641"/>
                </a:cubicBezTo>
                <a:cubicBezTo>
                  <a:pt x="6133" y="618"/>
                  <a:pt x="6119" y="599"/>
                  <a:pt x="6103" y="599"/>
                </a:cubicBezTo>
                <a:close/>
                <a:moveTo>
                  <a:pt x="1675" y="770"/>
                </a:moveTo>
                <a:cubicBezTo>
                  <a:pt x="1659" y="770"/>
                  <a:pt x="1646" y="789"/>
                  <a:pt x="1646" y="813"/>
                </a:cubicBezTo>
                <a:cubicBezTo>
                  <a:pt x="1646" y="836"/>
                  <a:pt x="1659" y="855"/>
                  <a:pt x="1675" y="855"/>
                </a:cubicBezTo>
                <a:cubicBezTo>
                  <a:pt x="1692" y="855"/>
                  <a:pt x="1705" y="836"/>
                  <a:pt x="1705" y="813"/>
                </a:cubicBezTo>
                <a:cubicBezTo>
                  <a:pt x="1705" y="789"/>
                  <a:pt x="1692" y="770"/>
                  <a:pt x="1675" y="770"/>
                </a:cubicBezTo>
                <a:close/>
                <a:moveTo>
                  <a:pt x="4398" y="770"/>
                </a:moveTo>
                <a:cubicBezTo>
                  <a:pt x="4381" y="770"/>
                  <a:pt x="4368" y="789"/>
                  <a:pt x="4368" y="813"/>
                </a:cubicBezTo>
                <a:cubicBezTo>
                  <a:pt x="4368" y="836"/>
                  <a:pt x="4381" y="855"/>
                  <a:pt x="4398" y="855"/>
                </a:cubicBezTo>
                <a:cubicBezTo>
                  <a:pt x="4414" y="855"/>
                  <a:pt x="4428" y="836"/>
                  <a:pt x="4428" y="813"/>
                </a:cubicBezTo>
                <a:cubicBezTo>
                  <a:pt x="4428" y="789"/>
                  <a:pt x="4414" y="770"/>
                  <a:pt x="4398" y="770"/>
                </a:cubicBezTo>
                <a:close/>
                <a:moveTo>
                  <a:pt x="5624" y="941"/>
                </a:moveTo>
                <a:cubicBezTo>
                  <a:pt x="5608" y="941"/>
                  <a:pt x="5594" y="960"/>
                  <a:pt x="5594" y="984"/>
                </a:cubicBezTo>
                <a:cubicBezTo>
                  <a:pt x="5594" y="1007"/>
                  <a:pt x="5608" y="1026"/>
                  <a:pt x="5624" y="1026"/>
                </a:cubicBezTo>
                <a:cubicBezTo>
                  <a:pt x="5641" y="1026"/>
                  <a:pt x="5654" y="1007"/>
                  <a:pt x="5654" y="984"/>
                </a:cubicBezTo>
                <a:cubicBezTo>
                  <a:pt x="5654" y="960"/>
                  <a:pt x="5641" y="941"/>
                  <a:pt x="5624" y="941"/>
                </a:cubicBezTo>
                <a:close/>
                <a:moveTo>
                  <a:pt x="3022" y="1283"/>
                </a:moveTo>
                <a:cubicBezTo>
                  <a:pt x="3005" y="1283"/>
                  <a:pt x="2992" y="1302"/>
                  <a:pt x="2992" y="1326"/>
                </a:cubicBezTo>
                <a:cubicBezTo>
                  <a:pt x="2992" y="1349"/>
                  <a:pt x="3005" y="1369"/>
                  <a:pt x="3022" y="1369"/>
                </a:cubicBezTo>
                <a:cubicBezTo>
                  <a:pt x="3038" y="1369"/>
                  <a:pt x="3051" y="1349"/>
                  <a:pt x="3051" y="1326"/>
                </a:cubicBezTo>
                <a:cubicBezTo>
                  <a:pt x="3051" y="1302"/>
                  <a:pt x="3038" y="1283"/>
                  <a:pt x="3022" y="1283"/>
                </a:cubicBezTo>
                <a:close/>
                <a:moveTo>
                  <a:pt x="2034" y="1454"/>
                </a:moveTo>
                <a:cubicBezTo>
                  <a:pt x="2018" y="1454"/>
                  <a:pt x="2004" y="1473"/>
                  <a:pt x="2004" y="1497"/>
                </a:cubicBezTo>
                <a:cubicBezTo>
                  <a:pt x="2004" y="1520"/>
                  <a:pt x="2018" y="1540"/>
                  <a:pt x="2034" y="1540"/>
                </a:cubicBezTo>
                <a:cubicBezTo>
                  <a:pt x="2051" y="1540"/>
                  <a:pt x="2064" y="1520"/>
                  <a:pt x="2064" y="1497"/>
                </a:cubicBezTo>
                <a:cubicBezTo>
                  <a:pt x="2064" y="1473"/>
                  <a:pt x="2051" y="1454"/>
                  <a:pt x="2034" y="1454"/>
                </a:cubicBezTo>
                <a:close/>
                <a:moveTo>
                  <a:pt x="3889" y="1454"/>
                </a:moveTo>
                <a:cubicBezTo>
                  <a:pt x="3873" y="1454"/>
                  <a:pt x="3859" y="1473"/>
                  <a:pt x="3859" y="1497"/>
                </a:cubicBezTo>
                <a:cubicBezTo>
                  <a:pt x="3859" y="1520"/>
                  <a:pt x="3873" y="1540"/>
                  <a:pt x="3889" y="1540"/>
                </a:cubicBezTo>
                <a:cubicBezTo>
                  <a:pt x="3905" y="1540"/>
                  <a:pt x="3919" y="1520"/>
                  <a:pt x="3919" y="1497"/>
                </a:cubicBezTo>
                <a:cubicBezTo>
                  <a:pt x="3919" y="1473"/>
                  <a:pt x="3905" y="1454"/>
                  <a:pt x="3889" y="1454"/>
                </a:cubicBezTo>
                <a:close/>
                <a:moveTo>
                  <a:pt x="5502" y="1630"/>
                </a:moveTo>
                <a:cubicBezTo>
                  <a:pt x="5492" y="1630"/>
                  <a:pt x="5480" y="1632"/>
                  <a:pt x="5469" y="1639"/>
                </a:cubicBezTo>
                <a:cubicBezTo>
                  <a:pt x="5445" y="1652"/>
                  <a:pt x="5452" y="1663"/>
                  <a:pt x="5487" y="1665"/>
                </a:cubicBezTo>
                <a:cubicBezTo>
                  <a:pt x="5519" y="1667"/>
                  <a:pt x="5536" y="1656"/>
                  <a:pt x="5526" y="1642"/>
                </a:cubicBezTo>
                <a:cubicBezTo>
                  <a:pt x="5521" y="1635"/>
                  <a:pt x="5513" y="1631"/>
                  <a:pt x="5502" y="1630"/>
                </a:cubicBezTo>
                <a:close/>
                <a:moveTo>
                  <a:pt x="5624" y="1796"/>
                </a:moveTo>
                <a:cubicBezTo>
                  <a:pt x="5608" y="1796"/>
                  <a:pt x="5594" y="1825"/>
                  <a:pt x="5594" y="1860"/>
                </a:cubicBezTo>
                <a:cubicBezTo>
                  <a:pt x="5594" y="1896"/>
                  <a:pt x="5608" y="1924"/>
                  <a:pt x="5624" y="1924"/>
                </a:cubicBezTo>
                <a:cubicBezTo>
                  <a:pt x="5641" y="1924"/>
                  <a:pt x="5654" y="1896"/>
                  <a:pt x="5654" y="1860"/>
                </a:cubicBezTo>
                <a:cubicBezTo>
                  <a:pt x="5654" y="1825"/>
                  <a:pt x="5641" y="1796"/>
                  <a:pt x="5624" y="1796"/>
                </a:cubicBezTo>
                <a:close/>
                <a:moveTo>
                  <a:pt x="5983" y="2011"/>
                </a:moveTo>
                <a:cubicBezTo>
                  <a:pt x="5967" y="2011"/>
                  <a:pt x="5953" y="2030"/>
                  <a:pt x="5953" y="2053"/>
                </a:cubicBezTo>
                <a:cubicBezTo>
                  <a:pt x="5953" y="2077"/>
                  <a:pt x="5967" y="2096"/>
                  <a:pt x="5983" y="2096"/>
                </a:cubicBezTo>
                <a:cubicBezTo>
                  <a:pt x="6000" y="2096"/>
                  <a:pt x="6013" y="2077"/>
                  <a:pt x="6013" y="2053"/>
                </a:cubicBezTo>
                <a:cubicBezTo>
                  <a:pt x="6013" y="2030"/>
                  <a:pt x="6000" y="2011"/>
                  <a:pt x="5983" y="2011"/>
                </a:cubicBezTo>
                <a:close/>
                <a:moveTo>
                  <a:pt x="5116" y="2352"/>
                </a:moveTo>
                <a:cubicBezTo>
                  <a:pt x="5100" y="2352"/>
                  <a:pt x="5086" y="2372"/>
                  <a:pt x="5086" y="2396"/>
                </a:cubicBezTo>
                <a:cubicBezTo>
                  <a:pt x="5086" y="2419"/>
                  <a:pt x="5100" y="2438"/>
                  <a:pt x="5116" y="2438"/>
                </a:cubicBezTo>
                <a:cubicBezTo>
                  <a:pt x="5132" y="2438"/>
                  <a:pt x="5146" y="2419"/>
                  <a:pt x="5146" y="2396"/>
                </a:cubicBezTo>
                <a:cubicBezTo>
                  <a:pt x="5146" y="2372"/>
                  <a:pt x="5132" y="2352"/>
                  <a:pt x="5116" y="2352"/>
                </a:cubicBezTo>
                <a:close/>
                <a:moveTo>
                  <a:pt x="314" y="2524"/>
                </a:moveTo>
                <a:cubicBezTo>
                  <a:pt x="290" y="2524"/>
                  <a:pt x="269" y="2543"/>
                  <a:pt x="269" y="2566"/>
                </a:cubicBezTo>
                <a:cubicBezTo>
                  <a:pt x="269" y="2590"/>
                  <a:pt x="290" y="2609"/>
                  <a:pt x="314" y="2609"/>
                </a:cubicBezTo>
                <a:cubicBezTo>
                  <a:pt x="339" y="2609"/>
                  <a:pt x="359" y="2590"/>
                  <a:pt x="359" y="2566"/>
                </a:cubicBezTo>
                <a:cubicBezTo>
                  <a:pt x="359" y="2543"/>
                  <a:pt x="339" y="2524"/>
                  <a:pt x="314" y="2524"/>
                </a:cubicBezTo>
                <a:close/>
                <a:moveTo>
                  <a:pt x="3141" y="2524"/>
                </a:moveTo>
                <a:cubicBezTo>
                  <a:pt x="3125" y="2524"/>
                  <a:pt x="3111" y="2543"/>
                  <a:pt x="3111" y="2566"/>
                </a:cubicBezTo>
                <a:cubicBezTo>
                  <a:pt x="3111" y="2590"/>
                  <a:pt x="3125" y="2609"/>
                  <a:pt x="3141" y="2609"/>
                </a:cubicBezTo>
                <a:cubicBezTo>
                  <a:pt x="3158" y="2609"/>
                  <a:pt x="3171" y="2590"/>
                  <a:pt x="3171" y="2566"/>
                </a:cubicBezTo>
                <a:cubicBezTo>
                  <a:pt x="3171" y="2543"/>
                  <a:pt x="3158" y="2524"/>
                  <a:pt x="3141" y="2524"/>
                </a:cubicBezTo>
                <a:close/>
                <a:moveTo>
                  <a:pt x="20164" y="2524"/>
                </a:moveTo>
                <a:cubicBezTo>
                  <a:pt x="20148" y="2524"/>
                  <a:pt x="20134" y="2543"/>
                  <a:pt x="20134" y="2566"/>
                </a:cubicBezTo>
                <a:cubicBezTo>
                  <a:pt x="20134" y="2590"/>
                  <a:pt x="20148" y="2609"/>
                  <a:pt x="20164" y="2609"/>
                </a:cubicBezTo>
                <a:cubicBezTo>
                  <a:pt x="20181" y="2609"/>
                  <a:pt x="20194" y="2590"/>
                  <a:pt x="20194" y="2566"/>
                </a:cubicBezTo>
                <a:cubicBezTo>
                  <a:pt x="20194" y="2543"/>
                  <a:pt x="20181" y="2524"/>
                  <a:pt x="20164" y="2524"/>
                </a:cubicBezTo>
                <a:close/>
                <a:moveTo>
                  <a:pt x="3650" y="2694"/>
                </a:moveTo>
                <a:cubicBezTo>
                  <a:pt x="3633" y="2694"/>
                  <a:pt x="3620" y="2714"/>
                  <a:pt x="3620" y="2737"/>
                </a:cubicBezTo>
                <a:cubicBezTo>
                  <a:pt x="3620" y="2761"/>
                  <a:pt x="3633" y="2780"/>
                  <a:pt x="3650" y="2780"/>
                </a:cubicBezTo>
                <a:cubicBezTo>
                  <a:pt x="3666" y="2780"/>
                  <a:pt x="3680" y="2761"/>
                  <a:pt x="3680" y="2737"/>
                </a:cubicBezTo>
                <a:cubicBezTo>
                  <a:pt x="3680" y="2714"/>
                  <a:pt x="3666" y="2694"/>
                  <a:pt x="3650" y="2694"/>
                </a:cubicBezTo>
                <a:close/>
                <a:moveTo>
                  <a:pt x="808" y="2866"/>
                </a:moveTo>
                <a:cubicBezTo>
                  <a:pt x="791" y="2866"/>
                  <a:pt x="778" y="2885"/>
                  <a:pt x="778" y="2909"/>
                </a:cubicBezTo>
                <a:cubicBezTo>
                  <a:pt x="778" y="2932"/>
                  <a:pt x="791" y="2951"/>
                  <a:pt x="808" y="2951"/>
                </a:cubicBezTo>
                <a:cubicBezTo>
                  <a:pt x="824" y="2951"/>
                  <a:pt x="837" y="2932"/>
                  <a:pt x="837" y="2909"/>
                </a:cubicBezTo>
                <a:cubicBezTo>
                  <a:pt x="837" y="2885"/>
                  <a:pt x="824" y="2866"/>
                  <a:pt x="808" y="2866"/>
                </a:cubicBezTo>
                <a:close/>
                <a:moveTo>
                  <a:pt x="1795" y="2866"/>
                </a:moveTo>
                <a:cubicBezTo>
                  <a:pt x="1779" y="2866"/>
                  <a:pt x="1765" y="2885"/>
                  <a:pt x="1765" y="2909"/>
                </a:cubicBezTo>
                <a:cubicBezTo>
                  <a:pt x="1765" y="2932"/>
                  <a:pt x="1779" y="2951"/>
                  <a:pt x="1795" y="2951"/>
                </a:cubicBezTo>
                <a:cubicBezTo>
                  <a:pt x="1811" y="2951"/>
                  <a:pt x="1825" y="2932"/>
                  <a:pt x="1825" y="2909"/>
                </a:cubicBezTo>
                <a:cubicBezTo>
                  <a:pt x="1825" y="2885"/>
                  <a:pt x="1811" y="2866"/>
                  <a:pt x="1795" y="2866"/>
                </a:cubicBezTo>
                <a:close/>
                <a:moveTo>
                  <a:pt x="1675" y="3037"/>
                </a:moveTo>
                <a:cubicBezTo>
                  <a:pt x="1659" y="3037"/>
                  <a:pt x="1646" y="3056"/>
                  <a:pt x="1646" y="3080"/>
                </a:cubicBezTo>
                <a:cubicBezTo>
                  <a:pt x="1646" y="3103"/>
                  <a:pt x="1659" y="3122"/>
                  <a:pt x="1675" y="3122"/>
                </a:cubicBezTo>
                <a:cubicBezTo>
                  <a:pt x="1692" y="3122"/>
                  <a:pt x="1705" y="3103"/>
                  <a:pt x="1705" y="3080"/>
                </a:cubicBezTo>
                <a:cubicBezTo>
                  <a:pt x="1705" y="3056"/>
                  <a:pt x="1692" y="3037"/>
                  <a:pt x="1675" y="3037"/>
                </a:cubicBezTo>
                <a:close/>
                <a:moveTo>
                  <a:pt x="2423" y="3208"/>
                </a:moveTo>
                <a:cubicBezTo>
                  <a:pt x="2407" y="3208"/>
                  <a:pt x="2393" y="3227"/>
                  <a:pt x="2393" y="3251"/>
                </a:cubicBezTo>
                <a:cubicBezTo>
                  <a:pt x="2393" y="3275"/>
                  <a:pt x="2407" y="3294"/>
                  <a:pt x="2423" y="3294"/>
                </a:cubicBezTo>
                <a:cubicBezTo>
                  <a:pt x="2440" y="3294"/>
                  <a:pt x="2453" y="3275"/>
                  <a:pt x="2453" y="3251"/>
                </a:cubicBezTo>
                <a:cubicBezTo>
                  <a:pt x="2453" y="3227"/>
                  <a:pt x="2440" y="3208"/>
                  <a:pt x="2423" y="3208"/>
                </a:cubicBezTo>
                <a:close/>
                <a:moveTo>
                  <a:pt x="2782" y="3208"/>
                </a:moveTo>
                <a:cubicBezTo>
                  <a:pt x="2766" y="3208"/>
                  <a:pt x="2753" y="3227"/>
                  <a:pt x="2753" y="3251"/>
                </a:cubicBezTo>
                <a:cubicBezTo>
                  <a:pt x="2753" y="3275"/>
                  <a:pt x="2766" y="3294"/>
                  <a:pt x="2782" y="3294"/>
                </a:cubicBezTo>
                <a:cubicBezTo>
                  <a:pt x="2799" y="3294"/>
                  <a:pt x="2812" y="3275"/>
                  <a:pt x="2812" y="3251"/>
                </a:cubicBezTo>
                <a:cubicBezTo>
                  <a:pt x="2812" y="3227"/>
                  <a:pt x="2799" y="3208"/>
                  <a:pt x="2782" y="3208"/>
                </a:cubicBezTo>
                <a:close/>
                <a:moveTo>
                  <a:pt x="4009" y="3379"/>
                </a:moveTo>
                <a:cubicBezTo>
                  <a:pt x="3993" y="3379"/>
                  <a:pt x="3979" y="3408"/>
                  <a:pt x="3979" y="3443"/>
                </a:cubicBezTo>
                <a:cubicBezTo>
                  <a:pt x="3979" y="3478"/>
                  <a:pt x="3993" y="3507"/>
                  <a:pt x="4009" y="3507"/>
                </a:cubicBezTo>
                <a:cubicBezTo>
                  <a:pt x="4025" y="3507"/>
                  <a:pt x="4039" y="3478"/>
                  <a:pt x="4039" y="3443"/>
                </a:cubicBezTo>
                <a:cubicBezTo>
                  <a:pt x="4039" y="3408"/>
                  <a:pt x="4025" y="3379"/>
                  <a:pt x="4009" y="3379"/>
                </a:cubicBezTo>
                <a:close/>
                <a:moveTo>
                  <a:pt x="3411" y="3764"/>
                </a:moveTo>
                <a:cubicBezTo>
                  <a:pt x="3394" y="3764"/>
                  <a:pt x="3381" y="3783"/>
                  <a:pt x="3381" y="3807"/>
                </a:cubicBezTo>
                <a:cubicBezTo>
                  <a:pt x="3381" y="3830"/>
                  <a:pt x="3394" y="3850"/>
                  <a:pt x="3411" y="3850"/>
                </a:cubicBezTo>
                <a:cubicBezTo>
                  <a:pt x="3427" y="3850"/>
                  <a:pt x="3441" y="3830"/>
                  <a:pt x="3441" y="3807"/>
                </a:cubicBezTo>
                <a:cubicBezTo>
                  <a:pt x="3441" y="3783"/>
                  <a:pt x="3427" y="3764"/>
                  <a:pt x="3411" y="3764"/>
                </a:cubicBezTo>
                <a:close/>
                <a:moveTo>
                  <a:pt x="688" y="4106"/>
                </a:moveTo>
                <a:cubicBezTo>
                  <a:pt x="672" y="4106"/>
                  <a:pt x="658" y="4126"/>
                  <a:pt x="658" y="4149"/>
                </a:cubicBezTo>
                <a:cubicBezTo>
                  <a:pt x="658" y="4173"/>
                  <a:pt x="672" y="4192"/>
                  <a:pt x="688" y="4192"/>
                </a:cubicBezTo>
                <a:cubicBezTo>
                  <a:pt x="704" y="4192"/>
                  <a:pt x="718" y="4173"/>
                  <a:pt x="718" y="4149"/>
                </a:cubicBezTo>
                <a:cubicBezTo>
                  <a:pt x="718" y="4126"/>
                  <a:pt x="704" y="4106"/>
                  <a:pt x="688" y="4106"/>
                </a:cubicBezTo>
                <a:close/>
                <a:moveTo>
                  <a:pt x="1675" y="4620"/>
                </a:moveTo>
                <a:cubicBezTo>
                  <a:pt x="1659" y="4620"/>
                  <a:pt x="1646" y="4639"/>
                  <a:pt x="1646" y="4662"/>
                </a:cubicBezTo>
                <a:cubicBezTo>
                  <a:pt x="1646" y="4686"/>
                  <a:pt x="1659" y="4705"/>
                  <a:pt x="1675" y="4705"/>
                </a:cubicBezTo>
                <a:cubicBezTo>
                  <a:pt x="1692" y="4705"/>
                  <a:pt x="1705" y="4686"/>
                  <a:pt x="1705" y="4662"/>
                </a:cubicBezTo>
                <a:cubicBezTo>
                  <a:pt x="1705" y="4639"/>
                  <a:pt x="1692" y="4620"/>
                  <a:pt x="1675" y="4620"/>
                </a:cubicBezTo>
                <a:close/>
                <a:moveTo>
                  <a:pt x="2289" y="4620"/>
                </a:moveTo>
                <a:cubicBezTo>
                  <a:pt x="2264" y="4620"/>
                  <a:pt x="2244" y="4639"/>
                  <a:pt x="2244" y="4662"/>
                </a:cubicBezTo>
                <a:cubicBezTo>
                  <a:pt x="2244" y="4686"/>
                  <a:pt x="2264" y="4705"/>
                  <a:pt x="2289" y="4705"/>
                </a:cubicBezTo>
                <a:cubicBezTo>
                  <a:pt x="2313" y="4705"/>
                  <a:pt x="2334" y="4686"/>
                  <a:pt x="2334" y="4662"/>
                </a:cubicBezTo>
                <a:cubicBezTo>
                  <a:pt x="2334" y="4639"/>
                  <a:pt x="2313" y="4620"/>
                  <a:pt x="2289" y="4620"/>
                </a:cubicBezTo>
                <a:close/>
                <a:moveTo>
                  <a:pt x="1675" y="5005"/>
                </a:moveTo>
                <a:cubicBezTo>
                  <a:pt x="1659" y="5005"/>
                  <a:pt x="1646" y="5024"/>
                  <a:pt x="1646" y="5047"/>
                </a:cubicBezTo>
                <a:cubicBezTo>
                  <a:pt x="1646" y="5071"/>
                  <a:pt x="1659" y="5090"/>
                  <a:pt x="1675" y="5090"/>
                </a:cubicBezTo>
                <a:cubicBezTo>
                  <a:pt x="1692" y="5090"/>
                  <a:pt x="1705" y="5071"/>
                  <a:pt x="1705" y="5047"/>
                </a:cubicBezTo>
                <a:cubicBezTo>
                  <a:pt x="1705" y="5024"/>
                  <a:pt x="1692" y="5005"/>
                  <a:pt x="1675" y="5005"/>
                </a:cubicBezTo>
                <a:close/>
                <a:moveTo>
                  <a:pt x="3530" y="5005"/>
                </a:moveTo>
                <a:cubicBezTo>
                  <a:pt x="3514" y="5005"/>
                  <a:pt x="3500" y="5024"/>
                  <a:pt x="3500" y="5047"/>
                </a:cubicBezTo>
                <a:cubicBezTo>
                  <a:pt x="3500" y="5071"/>
                  <a:pt x="3514" y="5090"/>
                  <a:pt x="3530" y="5090"/>
                </a:cubicBezTo>
                <a:cubicBezTo>
                  <a:pt x="3547" y="5090"/>
                  <a:pt x="3560" y="5071"/>
                  <a:pt x="3560" y="5047"/>
                </a:cubicBezTo>
                <a:cubicBezTo>
                  <a:pt x="3560" y="5024"/>
                  <a:pt x="3547" y="5005"/>
                  <a:pt x="3530" y="5005"/>
                </a:cubicBezTo>
                <a:close/>
                <a:moveTo>
                  <a:pt x="808" y="5518"/>
                </a:moveTo>
                <a:cubicBezTo>
                  <a:pt x="791" y="5518"/>
                  <a:pt x="778" y="5537"/>
                  <a:pt x="778" y="5560"/>
                </a:cubicBezTo>
                <a:cubicBezTo>
                  <a:pt x="778" y="5584"/>
                  <a:pt x="791" y="5603"/>
                  <a:pt x="808" y="5603"/>
                </a:cubicBezTo>
                <a:cubicBezTo>
                  <a:pt x="824" y="5603"/>
                  <a:pt x="837" y="5584"/>
                  <a:pt x="837" y="5560"/>
                </a:cubicBezTo>
                <a:cubicBezTo>
                  <a:pt x="837" y="5537"/>
                  <a:pt x="824" y="5518"/>
                  <a:pt x="808" y="5518"/>
                </a:cubicBezTo>
                <a:close/>
                <a:moveTo>
                  <a:pt x="1301" y="5860"/>
                </a:moveTo>
                <a:cubicBezTo>
                  <a:pt x="1277" y="5860"/>
                  <a:pt x="1256" y="5879"/>
                  <a:pt x="1256" y="5903"/>
                </a:cubicBezTo>
                <a:cubicBezTo>
                  <a:pt x="1256" y="5926"/>
                  <a:pt x="1277" y="5946"/>
                  <a:pt x="1301" y="5946"/>
                </a:cubicBezTo>
                <a:cubicBezTo>
                  <a:pt x="1326" y="5946"/>
                  <a:pt x="1346" y="5926"/>
                  <a:pt x="1346" y="5903"/>
                </a:cubicBezTo>
                <a:cubicBezTo>
                  <a:pt x="1346" y="5879"/>
                  <a:pt x="1326" y="5860"/>
                  <a:pt x="1301" y="5860"/>
                </a:cubicBezTo>
                <a:close/>
                <a:moveTo>
                  <a:pt x="3141" y="6031"/>
                </a:moveTo>
                <a:cubicBezTo>
                  <a:pt x="3125" y="6031"/>
                  <a:pt x="3111" y="6050"/>
                  <a:pt x="3111" y="6074"/>
                </a:cubicBezTo>
                <a:cubicBezTo>
                  <a:pt x="3111" y="6097"/>
                  <a:pt x="3125" y="6116"/>
                  <a:pt x="3141" y="6116"/>
                </a:cubicBezTo>
                <a:cubicBezTo>
                  <a:pt x="3158" y="6116"/>
                  <a:pt x="3171" y="6097"/>
                  <a:pt x="3171" y="6074"/>
                </a:cubicBezTo>
                <a:cubicBezTo>
                  <a:pt x="3171" y="6050"/>
                  <a:pt x="3158" y="6031"/>
                  <a:pt x="3141" y="6031"/>
                </a:cubicBezTo>
                <a:close/>
                <a:moveTo>
                  <a:pt x="2289" y="6416"/>
                </a:moveTo>
                <a:cubicBezTo>
                  <a:pt x="2264" y="6416"/>
                  <a:pt x="2244" y="6435"/>
                  <a:pt x="2244" y="6459"/>
                </a:cubicBezTo>
                <a:cubicBezTo>
                  <a:pt x="2244" y="6482"/>
                  <a:pt x="2264" y="6501"/>
                  <a:pt x="2289" y="6501"/>
                </a:cubicBezTo>
                <a:cubicBezTo>
                  <a:pt x="2313" y="6501"/>
                  <a:pt x="2334" y="6482"/>
                  <a:pt x="2334" y="6459"/>
                </a:cubicBezTo>
                <a:cubicBezTo>
                  <a:pt x="2334" y="6435"/>
                  <a:pt x="2313" y="6416"/>
                  <a:pt x="2289" y="6416"/>
                </a:cubicBezTo>
                <a:close/>
                <a:moveTo>
                  <a:pt x="808" y="6758"/>
                </a:moveTo>
                <a:cubicBezTo>
                  <a:pt x="791" y="6758"/>
                  <a:pt x="778" y="6777"/>
                  <a:pt x="778" y="6801"/>
                </a:cubicBezTo>
                <a:cubicBezTo>
                  <a:pt x="778" y="6824"/>
                  <a:pt x="791" y="6844"/>
                  <a:pt x="808" y="6844"/>
                </a:cubicBezTo>
                <a:cubicBezTo>
                  <a:pt x="824" y="6844"/>
                  <a:pt x="837" y="6824"/>
                  <a:pt x="837" y="6801"/>
                </a:cubicBezTo>
                <a:cubicBezTo>
                  <a:pt x="837" y="6777"/>
                  <a:pt x="824" y="6758"/>
                  <a:pt x="808" y="6758"/>
                </a:cubicBezTo>
                <a:close/>
                <a:moveTo>
                  <a:pt x="3022" y="6758"/>
                </a:moveTo>
                <a:cubicBezTo>
                  <a:pt x="3005" y="6758"/>
                  <a:pt x="2992" y="6777"/>
                  <a:pt x="2992" y="6801"/>
                </a:cubicBezTo>
                <a:cubicBezTo>
                  <a:pt x="2992" y="6824"/>
                  <a:pt x="3005" y="6844"/>
                  <a:pt x="3022" y="6844"/>
                </a:cubicBezTo>
                <a:cubicBezTo>
                  <a:pt x="3038" y="6844"/>
                  <a:pt x="3051" y="6824"/>
                  <a:pt x="3051" y="6801"/>
                </a:cubicBezTo>
                <a:cubicBezTo>
                  <a:pt x="3051" y="6777"/>
                  <a:pt x="3038" y="6758"/>
                  <a:pt x="3022" y="6758"/>
                </a:cubicBezTo>
                <a:close/>
                <a:moveTo>
                  <a:pt x="3411" y="7100"/>
                </a:moveTo>
                <a:cubicBezTo>
                  <a:pt x="3394" y="7100"/>
                  <a:pt x="3381" y="7120"/>
                  <a:pt x="3381" y="7143"/>
                </a:cubicBezTo>
                <a:cubicBezTo>
                  <a:pt x="3381" y="7167"/>
                  <a:pt x="3394" y="7186"/>
                  <a:pt x="3411" y="7186"/>
                </a:cubicBezTo>
                <a:cubicBezTo>
                  <a:pt x="3427" y="7186"/>
                  <a:pt x="3441" y="7167"/>
                  <a:pt x="3441" y="7143"/>
                </a:cubicBezTo>
                <a:cubicBezTo>
                  <a:pt x="3441" y="7120"/>
                  <a:pt x="3427" y="7100"/>
                  <a:pt x="3411" y="7100"/>
                </a:cubicBezTo>
                <a:close/>
                <a:moveTo>
                  <a:pt x="1167" y="7442"/>
                </a:moveTo>
                <a:cubicBezTo>
                  <a:pt x="1150" y="7442"/>
                  <a:pt x="1137" y="7461"/>
                  <a:pt x="1137" y="7485"/>
                </a:cubicBezTo>
                <a:cubicBezTo>
                  <a:pt x="1137" y="7508"/>
                  <a:pt x="1150" y="7528"/>
                  <a:pt x="1167" y="7528"/>
                </a:cubicBezTo>
                <a:cubicBezTo>
                  <a:pt x="1183" y="7528"/>
                  <a:pt x="1197" y="7508"/>
                  <a:pt x="1197" y="7485"/>
                </a:cubicBezTo>
                <a:cubicBezTo>
                  <a:pt x="1197" y="7461"/>
                  <a:pt x="1183" y="7442"/>
                  <a:pt x="1167" y="7442"/>
                </a:cubicBezTo>
                <a:close/>
                <a:moveTo>
                  <a:pt x="1915" y="8170"/>
                </a:moveTo>
                <a:cubicBezTo>
                  <a:pt x="1898" y="8170"/>
                  <a:pt x="1885" y="8189"/>
                  <a:pt x="1885" y="8212"/>
                </a:cubicBezTo>
                <a:cubicBezTo>
                  <a:pt x="1885" y="8236"/>
                  <a:pt x="1898" y="8255"/>
                  <a:pt x="1915" y="8255"/>
                </a:cubicBezTo>
                <a:cubicBezTo>
                  <a:pt x="1931" y="8255"/>
                  <a:pt x="1944" y="8236"/>
                  <a:pt x="1944" y="8212"/>
                </a:cubicBezTo>
                <a:cubicBezTo>
                  <a:pt x="1944" y="8189"/>
                  <a:pt x="1931" y="8170"/>
                  <a:pt x="1915" y="8170"/>
                </a:cubicBezTo>
                <a:close/>
                <a:moveTo>
                  <a:pt x="3276" y="8170"/>
                </a:moveTo>
                <a:cubicBezTo>
                  <a:pt x="3251" y="8170"/>
                  <a:pt x="3231" y="8189"/>
                  <a:pt x="3231" y="8212"/>
                </a:cubicBezTo>
                <a:cubicBezTo>
                  <a:pt x="3231" y="8236"/>
                  <a:pt x="3251" y="8255"/>
                  <a:pt x="3276" y="8255"/>
                </a:cubicBezTo>
                <a:cubicBezTo>
                  <a:pt x="3300" y="8255"/>
                  <a:pt x="3321" y="8236"/>
                  <a:pt x="3321" y="8212"/>
                </a:cubicBezTo>
                <a:cubicBezTo>
                  <a:pt x="3321" y="8189"/>
                  <a:pt x="3300" y="8170"/>
                  <a:pt x="3276" y="8170"/>
                </a:cubicBezTo>
                <a:close/>
                <a:moveTo>
                  <a:pt x="928" y="8512"/>
                </a:moveTo>
                <a:cubicBezTo>
                  <a:pt x="911" y="8512"/>
                  <a:pt x="897" y="8531"/>
                  <a:pt x="897" y="8555"/>
                </a:cubicBezTo>
                <a:cubicBezTo>
                  <a:pt x="897" y="8578"/>
                  <a:pt x="911" y="8597"/>
                  <a:pt x="928" y="8597"/>
                </a:cubicBezTo>
                <a:cubicBezTo>
                  <a:pt x="944" y="8597"/>
                  <a:pt x="958" y="8578"/>
                  <a:pt x="958" y="8555"/>
                </a:cubicBezTo>
                <a:cubicBezTo>
                  <a:pt x="958" y="8531"/>
                  <a:pt x="944" y="8512"/>
                  <a:pt x="928" y="8512"/>
                </a:cubicBezTo>
                <a:close/>
                <a:moveTo>
                  <a:pt x="688" y="8683"/>
                </a:moveTo>
                <a:cubicBezTo>
                  <a:pt x="672" y="8683"/>
                  <a:pt x="658" y="8702"/>
                  <a:pt x="658" y="8725"/>
                </a:cubicBezTo>
                <a:cubicBezTo>
                  <a:pt x="658" y="8749"/>
                  <a:pt x="672" y="8768"/>
                  <a:pt x="688" y="8768"/>
                </a:cubicBezTo>
                <a:cubicBezTo>
                  <a:pt x="704" y="8768"/>
                  <a:pt x="718" y="8749"/>
                  <a:pt x="718" y="8725"/>
                </a:cubicBezTo>
                <a:cubicBezTo>
                  <a:pt x="718" y="8702"/>
                  <a:pt x="704" y="8683"/>
                  <a:pt x="688" y="8683"/>
                </a:cubicBezTo>
                <a:close/>
                <a:moveTo>
                  <a:pt x="1301" y="8683"/>
                </a:moveTo>
                <a:cubicBezTo>
                  <a:pt x="1277" y="8683"/>
                  <a:pt x="1256" y="8702"/>
                  <a:pt x="1256" y="8725"/>
                </a:cubicBezTo>
                <a:cubicBezTo>
                  <a:pt x="1256" y="8749"/>
                  <a:pt x="1277" y="8768"/>
                  <a:pt x="1301" y="8768"/>
                </a:cubicBezTo>
                <a:cubicBezTo>
                  <a:pt x="1326" y="8768"/>
                  <a:pt x="1346" y="8749"/>
                  <a:pt x="1346" y="8725"/>
                </a:cubicBezTo>
                <a:cubicBezTo>
                  <a:pt x="1346" y="8702"/>
                  <a:pt x="1326" y="8683"/>
                  <a:pt x="1301" y="8683"/>
                </a:cubicBezTo>
                <a:close/>
                <a:moveTo>
                  <a:pt x="3141" y="9196"/>
                </a:moveTo>
                <a:cubicBezTo>
                  <a:pt x="3125" y="9196"/>
                  <a:pt x="3111" y="9225"/>
                  <a:pt x="3111" y="9260"/>
                </a:cubicBezTo>
                <a:cubicBezTo>
                  <a:pt x="3111" y="9295"/>
                  <a:pt x="3125" y="9325"/>
                  <a:pt x="3141" y="9325"/>
                </a:cubicBezTo>
                <a:cubicBezTo>
                  <a:pt x="3158" y="9325"/>
                  <a:pt x="3171" y="9295"/>
                  <a:pt x="3171" y="9260"/>
                </a:cubicBezTo>
                <a:cubicBezTo>
                  <a:pt x="3171" y="9225"/>
                  <a:pt x="3158" y="9196"/>
                  <a:pt x="3141" y="9196"/>
                </a:cubicBezTo>
                <a:close/>
                <a:moveTo>
                  <a:pt x="2902" y="9410"/>
                </a:moveTo>
                <a:cubicBezTo>
                  <a:pt x="2886" y="9410"/>
                  <a:pt x="2872" y="9429"/>
                  <a:pt x="2872" y="9453"/>
                </a:cubicBezTo>
                <a:cubicBezTo>
                  <a:pt x="2872" y="9476"/>
                  <a:pt x="2886" y="9495"/>
                  <a:pt x="2902" y="9495"/>
                </a:cubicBezTo>
                <a:cubicBezTo>
                  <a:pt x="2918" y="9495"/>
                  <a:pt x="2932" y="9476"/>
                  <a:pt x="2932" y="9453"/>
                </a:cubicBezTo>
                <a:cubicBezTo>
                  <a:pt x="2932" y="9429"/>
                  <a:pt x="2918" y="9410"/>
                  <a:pt x="2902" y="9410"/>
                </a:cubicBezTo>
                <a:close/>
                <a:moveTo>
                  <a:pt x="1553" y="9544"/>
                </a:moveTo>
                <a:cubicBezTo>
                  <a:pt x="1543" y="9543"/>
                  <a:pt x="1531" y="9546"/>
                  <a:pt x="1520" y="9552"/>
                </a:cubicBezTo>
                <a:cubicBezTo>
                  <a:pt x="1496" y="9566"/>
                  <a:pt x="1503" y="9575"/>
                  <a:pt x="1538" y="9577"/>
                </a:cubicBezTo>
                <a:cubicBezTo>
                  <a:pt x="1570" y="9579"/>
                  <a:pt x="1588" y="9570"/>
                  <a:pt x="1578" y="9555"/>
                </a:cubicBezTo>
                <a:cubicBezTo>
                  <a:pt x="1573" y="9548"/>
                  <a:pt x="1563" y="9544"/>
                  <a:pt x="1553" y="9544"/>
                </a:cubicBezTo>
                <a:close/>
                <a:moveTo>
                  <a:pt x="568" y="9752"/>
                </a:moveTo>
                <a:cubicBezTo>
                  <a:pt x="552" y="9752"/>
                  <a:pt x="539" y="9772"/>
                  <a:pt x="539" y="9795"/>
                </a:cubicBezTo>
                <a:cubicBezTo>
                  <a:pt x="539" y="9819"/>
                  <a:pt x="552" y="9838"/>
                  <a:pt x="568" y="9838"/>
                </a:cubicBezTo>
                <a:cubicBezTo>
                  <a:pt x="585" y="9838"/>
                  <a:pt x="598" y="9819"/>
                  <a:pt x="598" y="9795"/>
                </a:cubicBezTo>
                <a:cubicBezTo>
                  <a:pt x="598" y="9772"/>
                  <a:pt x="585" y="9752"/>
                  <a:pt x="568" y="9752"/>
                </a:cubicBezTo>
                <a:close/>
                <a:moveTo>
                  <a:pt x="1436" y="9752"/>
                </a:moveTo>
                <a:cubicBezTo>
                  <a:pt x="1419" y="9752"/>
                  <a:pt x="1406" y="9772"/>
                  <a:pt x="1406" y="9795"/>
                </a:cubicBezTo>
                <a:cubicBezTo>
                  <a:pt x="1406" y="9819"/>
                  <a:pt x="1419" y="9838"/>
                  <a:pt x="1436" y="9838"/>
                </a:cubicBezTo>
                <a:cubicBezTo>
                  <a:pt x="1452" y="9838"/>
                  <a:pt x="1466" y="9819"/>
                  <a:pt x="1466" y="9795"/>
                </a:cubicBezTo>
                <a:cubicBezTo>
                  <a:pt x="1466" y="9772"/>
                  <a:pt x="1452" y="9752"/>
                  <a:pt x="1436" y="9752"/>
                </a:cubicBezTo>
                <a:close/>
                <a:moveTo>
                  <a:pt x="2289" y="9923"/>
                </a:moveTo>
                <a:cubicBezTo>
                  <a:pt x="2264" y="9923"/>
                  <a:pt x="2244" y="9942"/>
                  <a:pt x="2244" y="9966"/>
                </a:cubicBezTo>
                <a:cubicBezTo>
                  <a:pt x="2244" y="9989"/>
                  <a:pt x="2264" y="10009"/>
                  <a:pt x="2289" y="10009"/>
                </a:cubicBezTo>
                <a:cubicBezTo>
                  <a:pt x="2313" y="10009"/>
                  <a:pt x="2334" y="9989"/>
                  <a:pt x="2334" y="9966"/>
                </a:cubicBezTo>
                <a:cubicBezTo>
                  <a:pt x="2334" y="9942"/>
                  <a:pt x="2313" y="9923"/>
                  <a:pt x="2289" y="9923"/>
                </a:cubicBezTo>
                <a:close/>
                <a:moveTo>
                  <a:pt x="568" y="10094"/>
                </a:moveTo>
                <a:cubicBezTo>
                  <a:pt x="552" y="10094"/>
                  <a:pt x="539" y="10113"/>
                  <a:pt x="539" y="10137"/>
                </a:cubicBezTo>
                <a:cubicBezTo>
                  <a:pt x="539" y="10160"/>
                  <a:pt x="552" y="10180"/>
                  <a:pt x="568" y="10180"/>
                </a:cubicBezTo>
                <a:cubicBezTo>
                  <a:pt x="585" y="10180"/>
                  <a:pt x="598" y="10160"/>
                  <a:pt x="598" y="10137"/>
                </a:cubicBezTo>
                <a:cubicBezTo>
                  <a:pt x="598" y="10113"/>
                  <a:pt x="585" y="10094"/>
                  <a:pt x="568" y="10094"/>
                </a:cubicBezTo>
                <a:close/>
                <a:moveTo>
                  <a:pt x="928" y="10266"/>
                </a:moveTo>
                <a:cubicBezTo>
                  <a:pt x="911" y="10266"/>
                  <a:pt x="897" y="10285"/>
                  <a:pt x="897" y="10308"/>
                </a:cubicBezTo>
                <a:cubicBezTo>
                  <a:pt x="897" y="10332"/>
                  <a:pt x="911" y="10351"/>
                  <a:pt x="928" y="10351"/>
                </a:cubicBezTo>
                <a:cubicBezTo>
                  <a:pt x="944" y="10351"/>
                  <a:pt x="958" y="10332"/>
                  <a:pt x="958" y="10308"/>
                </a:cubicBezTo>
                <a:cubicBezTo>
                  <a:pt x="958" y="10285"/>
                  <a:pt x="944" y="10266"/>
                  <a:pt x="928" y="10266"/>
                </a:cubicBezTo>
                <a:close/>
                <a:moveTo>
                  <a:pt x="45" y="10436"/>
                </a:moveTo>
                <a:cubicBezTo>
                  <a:pt x="20" y="10436"/>
                  <a:pt x="0" y="10456"/>
                  <a:pt x="0" y="10479"/>
                </a:cubicBezTo>
                <a:cubicBezTo>
                  <a:pt x="0" y="10503"/>
                  <a:pt x="20" y="10522"/>
                  <a:pt x="45" y="10522"/>
                </a:cubicBezTo>
                <a:cubicBezTo>
                  <a:pt x="70" y="10522"/>
                  <a:pt x="90" y="10503"/>
                  <a:pt x="90" y="10479"/>
                </a:cubicBezTo>
                <a:cubicBezTo>
                  <a:pt x="90" y="10456"/>
                  <a:pt x="70" y="10436"/>
                  <a:pt x="45" y="10436"/>
                </a:cubicBezTo>
                <a:close/>
                <a:moveTo>
                  <a:pt x="314" y="11334"/>
                </a:moveTo>
                <a:cubicBezTo>
                  <a:pt x="290" y="11334"/>
                  <a:pt x="269" y="11354"/>
                  <a:pt x="269" y="11377"/>
                </a:cubicBezTo>
                <a:cubicBezTo>
                  <a:pt x="269" y="11401"/>
                  <a:pt x="290" y="11420"/>
                  <a:pt x="314" y="11420"/>
                </a:cubicBezTo>
                <a:cubicBezTo>
                  <a:pt x="339" y="11420"/>
                  <a:pt x="359" y="11401"/>
                  <a:pt x="359" y="11377"/>
                </a:cubicBezTo>
                <a:cubicBezTo>
                  <a:pt x="359" y="11354"/>
                  <a:pt x="339" y="11334"/>
                  <a:pt x="314" y="11334"/>
                </a:cubicBezTo>
                <a:close/>
                <a:moveTo>
                  <a:pt x="1167" y="11334"/>
                </a:moveTo>
                <a:cubicBezTo>
                  <a:pt x="1150" y="11334"/>
                  <a:pt x="1137" y="11354"/>
                  <a:pt x="1137" y="11377"/>
                </a:cubicBezTo>
                <a:cubicBezTo>
                  <a:pt x="1137" y="11401"/>
                  <a:pt x="1150" y="11420"/>
                  <a:pt x="1167" y="11420"/>
                </a:cubicBezTo>
                <a:cubicBezTo>
                  <a:pt x="1183" y="11420"/>
                  <a:pt x="1197" y="11401"/>
                  <a:pt x="1197" y="11377"/>
                </a:cubicBezTo>
                <a:cubicBezTo>
                  <a:pt x="1197" y="11354"/>
                  <a:pt x="1183" y="11334"/>
                  <a:pt x="1167" y="11334"/>
                </a:cubicBezTo>
                <a:close/>
                <a:moveTo>
                  <a:pt x="2289" y="11677"/>
                </a:moveTo>
                <a:cubicBezTo>
                  <a:pt x="2264" y="11677"/>
                  <a:pt x="2244" y="11696"/>
                  <a:pt x="2244" y="11720"/>
                </a:cubicBezTo>
                <a:cubicBezTo>
                  <a:pt x="2244" y="11743"/>
                  <a:pt x="2264" y="11762"/>
                  <a:pt x="2289" y="11762"/>
                </a:cubicBezTo>
                <a:cubicBezTo>
                  <a:pt x="2313" y="11762"/>
                  <a:pt x="2334" y="11743"/>
                  <a:pt x="2334" y="11720"/>
                </a:cubicBezTo>
                <a:cubicBezTo>
                  <a:pt x="2334" y="11696"/>
                  <a:pt x="2313" y="11677"/>
                  <a:pt x="2289" y="11677"/>
                </a:cubicBezTo>
                <a:close/>
                <a:moveTo>
                  <a:pt x="45" y="12019"/>
                </a:moveTo>
                <a:cubicBezTo>
                  <a:pt x="20" y="12019"/>
                  <a:pt x="0" y="12038"/>
                  <a:pt x="0" y="12062"/>
                </a:cubicBezTo>
                <a:cubicBezTo>
                  <a:pt x="0" y="12085"/>
                  <a:pt x="20" y="12105"/>
                  <a:pt x="45" y="12105"/>
                </a:cubicBezTo>
                <a:cubicBezTo>
                  <a:pt x="70" y="12105"/>
                  <a:pt x="90" y="12085"/>
                  <a:pt x="90" y="12062"/>
                </a:cubicBezTo>
                <a:cubicBezTo>
                  <a:pt x="90" y="12038"/>
                  <a:pt x="70" y="12019"/>
                  <a:pt x="45" y="12019"/>
                </a:cubicBezTo>
                <a:close/>
                <a:moveTo>
                  <a:pt x="1047" y="12019"/>
                </a:moveTo>
                <a:cubicBezTo>
                  <a:pt x="1031" y="12019"/>
                  <a:pt x="1017" y="12038"/>
                  <a:pt x="1017" y="12062"/>
                </a:cubicBezTo>
                <a:cubicBezTo>
                  <a:pt x="1017" y="12085"/>
                  <a:pt x="1031" y="12105"/>
                  <a:pt x="1047" y="12105"/>
                </a:cubicBezTo>
                <a:cubicBezTo>
                  <a:pt x="1064" y="12105"/>
                  <a:pt x="1077" y="12085"/>
                  <a:pt x="1077" y="12062"/>
                </a:cubicBezTo>
                <a:cubicBezTo>
                  <a:pt x="1077" y="12038"/>
                  <a:pt x="1064" y="12019"/>
                  <a:pt x="1047" y="12019"/>
                </a:cubicBezTo>
                <a:close/>
                <a:moveTo>
                  <a:pt x="928" y="12190"/>
                </a:moveTo>
                <a:cubicBezTo>
                  <a:pt x="911" y="12190"/>
                  <a:pt x="897" y="12219"/>
                  <a:pt x="897" y="12254"/>
                </a:cubicBezTo>
                <a:cubicBezTo>
                  <a:pt x="897" y="12289"/>
                  <a:pt x="911" y="12319"/>
                  <a:pt x="928" y="12319"/>
                </a:cubicBezTo>
                <a:cubicBezTo>
                  <a:pt x="944" y="12319"/>
                  <a:pt x="958" y="12289"/>
                  <a:pt x="958" y="12254"/>
                </a:cubicBezTo>
                <a:cubicBezTo>
                  <a:pt x="958" y="12219"/>
                  <a:pt x="944" y="12190"/>
                  <a:pt x="928" y="12190"/>
                </a:cubicBezTo>
                <a:close/>
                <a:moveTo>
                  <a:pt x="3022" y="12190"/>
                </a:moveTo>
                <a:cubicBezTo>
                  <a:pt x="3005" y="12190"/>
                  <a:pt x="2992" y="12219"/>
                  <a:pt x="2992" y="12254"/>
                </a:cubicBezTo>
                <a:cubicBezTo>
                  <a:pt x="2992" y="12289"/>
                  <a:pt x="3005" y="12319"/>
                  <a:pt x="3022" y="12319"/>
                </a:cubicBezTo>
                <a:cubicBezTo>
                  <a:pt x="3038" y="12319"/>
                  <a:pt x="3051" y="12289"/>
                  <a:pt x="3051" y="12254"/>
                </a:cubicBezTo>
                <a:cubicBezTo>
                  <a:pt x="3051" y="12219"/>
                  <a:pt x="3038" y="12190"/>
                  <a:pt x="3022" y="12190"/>
                </a:cubicBezTo>
                <a:close/>
                <a:moveTo>
                  <a:pt x="2543" y="13088"/>
                </a:moveTo>
                <a:cubicBezTo>
                  <a:pt x="2526" y="13088"/>
                  <a:pt x="2513" y="13107"/>
                  <a:pt x="2513" y="13131"/>
                </a:cubicBezTo>
                <a:cubicBezTo>
                  <a:pt x="2513" y="13154"/>
                  <a:pt x="2526" y="13174"/>
                  <a:pt x="2543" y="13174"/>
                </a:cubicBezTo>
                <a:cubicBezTo>
                  <a:pt x="2559" y="13174"/>
                  <a:pt x="2573" y="13154"/>
                  <a:pt x="2573" y="13131"/>
                </a:cubicBezTo>
                <a:cubicBezTo>
                  <a:pt x="2573" y="13107"/>
                  <a:pt x="2559" y="13088"/>
                  <a:pt x="2543" y="13088"/>
                </a:cubicBezTo>
                <a:close/>
                <a:moveTo>
                  <a:pt x="2902" y="13430"/>
                </a:moveTo>
                <a:cubicBezTo>
                  <a:pt x="2886" y="13430"/>
                  <a:pt x="2872" y="13450"/>
                  <a:pt x="2872" y="13473"/>
                </a:cubicBezTo>
                <a:cubicBezTo>
                  <a:pt x="2872" y="13497"/>
                  <a:pt x="2886" y="13516"/>
                  <a:pt x="2902" y="13516"/>
                </a:cubicBezTo>
                <a:cubicBezTo>
                  <a:pt x="2918" y="13516"/>
                  <a:pt x="2932" y="13497"/>
                  <a:pt x="2932" y="13473"/>
                </a:cubicBezTo>
                <a:cubicBezTo>
                  <a:pt x="2932" y="13450"/>
                  <a:pt x="2918" y="13430"/>
                  <a:pt x="2902" y="13430"/>
                </a:cubicBezTo>
                <a:close/>
                <a:moveTo>
                  <a:pt x="2782" y="13601"/>
                </a:moveTo>
                <a:cubicBezTo>
                  <a:pt x="2766" y="13601"/>
                  <a:pt x="2753" y="13621"/>
                  <a:pt x="2753" y="13645"/>
                </a:cubicBezTo>
                <a:cubicBezTo>
                  <a:pt x="2753" y="13668"/>
                  <a:pt x="2766" y="13687"/>
                  <a:pt x="2782" y="13687"/>
                </a:cubicBezTo>
                <a:cubicBezTo>
                  <a:pt x="2799" y="13687"/>
                  <a:pt x="2812" y="13668"/>
                  <a:pt x="2812" y="13645"/>
                </a:cubicBezTo>
                <a:cubicBezTo>
                  <a:pt x="2812" y="13621"/>
                  <a:pt x="2799" y="13601"/>
                  <a:pt x="2782" y="13601"/>
                </a:cubicBezTo>
                <a:close/>
                <a:moveTo>
                  <a:pt x="2423" y="13986"/>
                </a:moveTo>
                <a:cubicBezTo>
                  <a:pt x="2407" y="13986"/>
                  <a:pt x="2393" y="14005"/>
                  <a:pt x="2393" y="14029"/>
                </a:cubicBezTo>
                <a:cubicBezTo>
                  <a:pt x="2393" y="14053"/>
                  <a:pt x="2407" y="14072"/>
                  <a:pt x="2423" y="14072"/>
                </a:cubicBezTo>
                <a:cubicBezTo>
                  <a:pt x="2440" y="14072"/>
                  <a:pt x="2453" y="14053"/>
                  <a:pt x="2453" y="14029"/>
                </a:cubicBezTo>
                <a:cubicBezTo>
                  <a:pt x="2453" y="14005"/>
                  <a:pt x="2440" y="13986"/>
                  <a:pt x="2423" y="13986"/>
                </a:cubicBezTo>
                <a:close/>
                <a:moveTo>
                  <a:pt x="179" y="14158"/>
                </a:moveTo>
                <a:cubicBezTo>
                  <a:pt x="163" y="14158"/>
                  <a:pt x="149" y="14177"/>
                  <a:pt x="149" y="14200"/>
                </a:cubicBezTo>
                <a:cubicBezTo>
                  <a:pt x="149" y="14224"/>
                  <a:pt x="163" y="14243"/>
                  <a:pt x="179" y="14243"/>
                </a:cubicBezTo>
                <a:cubicBezTo>
                  <a:pt x="196" y="14243"/>
                  <a:pt x="209" y="14224"/>
                  <a:pt x="209" y="14200"/>
                </a:cubicBezTo>
                <a:cubicBezTo>
                  <a:pt x="209" y="14177"/>
                  <a:pt x="196" y="14158"/>
                  <a:pt x="179" y="14158"/>
                </a:cubicBezTo>
                <a:close/>
                <a:moveTo>
                  <a:pt x="568" y="14158"/>
                </a:moveTo>
                <a:cubicBezTo>
                  <a:pt x="552" y="14158"/>
                  <a:pt x="539" y="14177"/>
                  <a:pt x="539" y="14200"/>
                </a:cubicBezTo>
                <a:cubicBezTo>
                  <a:pt x="539" y="14224"/>
                  <a:pt x="552" y="14243"/>
                  <a:pt x="568" y="14243"/>
                </a:cubicBezTo>
                <a:cubicBezTo>
                  <a:pt x="585" y="14243"/>
                  <a:pt x="598" y="14224"/>
                  <a:pt x="598" y="14200"/>
                </a:cubicBezTo>
                <a:cubicBezTo>
                  <a:pt x="598" y="14177"/>
                  <a:pt x="585" y="14158"/>
                  <a:pt x="568" y="14158"/>
                </a:cubicBezTo>
                <a:close/>
                <a:moveTo>
                  <a:pt x="1556" y="14329"/>
                </a:moveTo>
                <a:cubicBezTo>
                  <a:pt x="1539" y="14329"/>
                  <a:pt x="1526" y="14348"/>
                  <a:pt x="1526" y="14371"/>
                </a:cubicBezTo>
                <a:cubicBezTo>
                  <a:pt x="1526" y="14395"/>
                  <a:pt x="1539" y="14414"/>
                  <a:pt x="1556" y="14414"/>
                </a:cubicBezTo>
                <a:cubicBezTo>
                  <a:pt x="1572" y="14414"/>
                  <a:pt x="1586" y="14395"/>
                  <a:pt x="1586" y="14371"/>
                </a:cubicBezTo>
                <a:cubicBezTo>
                  <a:pt x="1586" y="14348"/>
                  <a:pt x="1572" y="14329"/>
                  <a:pt x="1556" y="14329"/>
                </a:cubicBezTo>
                <a:close/>
                <a:moveTo>
                  <a:pt x="1915" y="14842"/>
                </a:moveTo>
                <a:cubicBezTo>
                  <a:pt x="1898" y="14842"/>
                  <a:pt x="1885" y="14861"/>
                  <a:pt x="1885" y="14884"/>
                </a:cubicBezTo>
                <a:cubicBezTo>
                  <a:pt x="1885" y="14908"/>
                  <a:pt x="1898" y="14928"/>
                  <a:pt x="1915" y="14928"/>
                </a:cubicBezTo>
                <a:cubicBezTo>
                  <a:pt x="1931" y="14928"/>
                  <a:pt x="1944" y="14908"/>
                  <a:pt x="1944" y="14884"/>
                </a:cubicBezTo>
                <a:cubicBezTo>
                  <a:pt x="1944" y="14861"/>
                  <a:pt x="1931" y="14842"/>
                  <a:pt x="1915" y="14842"/>
                </a:cubicBezTo>
                <a:close/>
                <a:moveTo>
                  <a:pt x="3276" y="14842"/>
                </a:moveTo>
                <a:cubicBezTo>
                  <a:pt x="3251" y="14842"/>
                  <a:pt x="3231" y="14861"/>
                  <a:pt x="3231" y="14884"/>
                </a:cubicBezTo>
                <a:cubicBezTo>
                  <a:pt x="3231" y="14908"/>
                  <a:pt x="3251" y="14928"/>
                  <a:pt x="3276" y="14928"/>
                </a:cubicBezTo>
                <a:cubicBezTo>
                  <a:pt x="3300" y="14928"/>
                  <a:pt x="3321" y="14908"/>
                  <a:pt x="3321" y="14884"/>
                </a:cubicBezTo>
                <a:cubicBezTo>
                  <a:pt x="3321" y="14861"/>
                  <a:pt x="3300" y="14842"/>
                  <a:pt x="3276" y="14842"/>
                </a:cubicBezTo>
                <a:close/>
                <a:moveTo>
                  <a:pt x="2782" y="15013"/>
                </a:moveTo>
                <a:cubicBezTo>
                  <a:pt x="2766" y="15013"/>
                  <a:pt x="2753" y="15032"/>
                  <a:pt x="2753" y="15056"/>
                </a:cubicBezTo>
                <a:cubicBezTo>
                  <a:pt x="2753" y="15079"/>
                  <a:pt x="2766" y="15099"/>
                  <a:pt x="2782" y="15099"/>
                </a:cubicBezTo>
                <a:cubicBezTo>
                  <a:pt x="2799" y="15099"/>
                  <a:pt x="2812" y="15079"/>
                  <a:pt x="2812" y="15056"/>
                </a:cubicBezTo>
                <a:cubicBezTo>
                  <a:pt x="2812" y="15032"/>
                  <a:pt x="2799" y="15013"/>
                  <a:pt x="2782" y="15013"/>
                </a:cubicBezTo>
                <a:close/>
                <a:moveTo>
                  <a:pt x="2154" y="15184"/>
                </a:moveTo>
                <a:cubicBezTo>
                  <a:pt x="2138" y="15184"/>
                  <a:pt x="2124" y="15213"/>
                  <a:pt x="2124" y="15248"/>
                </a:cubicBezTo>
                <a:cubicBezTo>
                  <a:pt x="2124" y="15283"/>
                  <a:pt x="2138" y="15312"/>
                  <a:pt x="2154" y="15312"/>
                </a:cubicBezTo>
                <a:cubicBezTo>
                  <a:pt x="2171" y="15312"/>
                  <a:pt x="2184" y="15283"/>
                  <a:pt x="2184" y="15248"/>
                </a:cubicBezTo>
                <a:cubicBezTo>
                  <a:pt x="2184" y="15213"/>
                  <a:pt x="2171" y="15184"/>
                  <a:pt x="2154" y="15184"/>
                </a:cubicBezTo>
                <a:close/>
                <a:moveTo>
                  <a:pt x="3403" y="15398"/>
                </a:moveTo>
                <a:cubicBezTo>
                  <a:pt x="3365" y="15398"/>
                  <a:pt x="3378" y="15451"/>
                  <a:pt x="3433" y="15510"/>
                </a:cubicBezTo>
                <a:cubicBezTo>
                  <a:pt x="3503" y="15586"/>
                  <a:pt x="3507" y="15583"/>
                  <a:pt x="3463" y="15484"/>
                </a:cubicBezTo>
                <a:cubicBezTo>
                  <a:pt x="3443" y="15437"/>
                  <a:pt x="3416" y="15398"/>
                  <a:pt x="3403" y="15398"/>
                </a:cubicBezTo>
                <a:close/>
                <a:moveTo>
                  <a:pt x="314" y="15569"/>
                </a:moveTo>
                <a:cubicBezTo>
                  <a:pt x="284" y="15569"/>
                  <a:pt x="269" y="15612"/>
                  <a:pt x="269" y="15697"/>
                </a:cubicBezTo>
                <a:cubicBezTo>
                  <a:pt x="269" y="15783"/>
                  <a:pt x="284" y="15826"/>
                  <a:pt x="314" y="15826"/>
                </a:cubicBezTo>
                <a:cubicBezTo>
                  <a:pt x="344" y="15826"/>
                  <a:pt x="359" y="15783"/>
                  <a:pt x="359" y="15697"/>
                </a:cubicBezTo>
                <a:cubicBezTo>
                  <a:pt x="359" y="15612"/>
                  <a:pt x="344" y="15569"/>
                  <a:pt x="314" y="15569"/>
                </a:cubicBezTo>
                <a:close/>
                <a:moveTo>
                  <a:pt x="568" y="15740"/>
                </a:moveTo>
                <a:cubicBezTo>
                  <a:pt x="552" y="15740"/>
                  <a:pt x="539" y="15760"/>
                  <a:pt x="539" y="15783"/>
                </a:cubicBezTo>
                <a:cubicBezTo>
                  <a:pt x="539" y="15807"/>
                  <a:pt x="552" y="15826"/>
                  <a:pt x="568" y="15826"/>
                </a:cubicBezTo>
                <a:cubicBezTo>
                  <a:pt x="585" y="15826"/>
                  <a:pt x="598" y="15807"/>
                  <a:pt x="598" y="15783"/>
                </a:cubicBezTo>
                <a:cubicBezTo>
                  <a:pt x="598" y="15760"/>
                  <a:pt x="585" y="15740"/>
                  <a:pt x="568" y="15740"/>
                </a:cubicBezTo>
                <a:close/>
                <a:moveTo>
                  <a:pt x="2154" y="15911"/>
                </a:moveTo>
                <a:cubicBezTo>
                  <a:pt x="2138" y="15911"/>
                  <a:pt x="2124" y="15931"/>
                  <a:pt x="2124" y="15954"/>
                </a:cubicBezTo>
                <a:cubicBezTo>
                  <a:pt x="2124" y="15978"/>
                  <a:pt x="2138" y="15997"/>
                  <a:pt x="2154" y="15997"/>
                </a:cubicBezTo>
                <a:cubicBezTo>
                  <a:pt x="2171" y="15997"/>
                  <a:pt x="2184" y="15978"/>
                  <a:pt x="2184" y="15954"/>
                </a:cubicBezTo>
                <a:cubicBezTo>
                  <a:pt x="2184" y="15931"/>
                  <a:pt x="2171" y="15911"/>
                  <a:pt x="2154" y="15911"/>
                </a:cubicBezTo>
                <a:close/>
                <a:moveTo>
                  <a:pt x="3276" y="16254"/>
                </a:moveTo>
                <a:cubicBezTo>
                  <a:pt x="3251" y="16254"/>
                  <a:pt x="3231" y="16273"/>
                  <a:pt x="3231" y="16296"/>
                </a:cubicBezTo>
                <a:cubicBezTo>
                  <a:pt x="3231" y="16320"/>
                  <a:pt x="3251" y="16339"/>
                  <a:pt x="3276" y="16339"/>
                </a:cubicBezTo>
                <a:cubicBezTo>
                  <a:pt x="3300" y="16339"/>
                  <a:pt x="3321" y="16320"/>
                  <a:pt x="3321" y="16296"/>
                </a:cubicBezTo>
                <a:cubicBezTo>
                  <a:pt x="3321" y="16273"/>
                  <a:pt x="3300" y="16254"/>
                  <a:pt x="3276" y="16254"/>
                </a:cubicBezTo>
                <a:close/>
                <a:moveTo>
                  <a:pt x="314" y="16425"/>
                </a:moveTo>
                <a:cubicBezTo>
                  <a:pt x="290" y="16425"/>
                  <a:pt x="269" y="16444"/>
                  <a:pt x="269" y="16467"/>
                </a:cubicBezTo>
                <a:cubicBezTo>
                  <a:pt x="269" y="16491"/>
                  <a:pt x="290" y="16510"/>
                  <a:pt x="314" y="16510"/>
                </a:cubicBezTo>
                <a:cubicBezTo>
                  <a:pt x="339" y="16510"/>
                  <a:pt x="359" y="16491"/>
                  <a:pt x="359" y="16467"/>
                </a:cubicBezTo>
                <a:cubicBezTo>
                  <a:pt x="359" y="16444"/>
                  <a:pt x="339" y="16425"/>
                  <a:pt x="314" y="16425"/>
                </a:cubicBezTo>
                <a:close/>
                <a:moveTo>
                  <a:pt x="2423" y="16425"/>
                </a:moveTo>
                <a:cubicBezTo>
                  <a:pt x="2407" y="16425"/>
                  <a:pt x="2393" y="16444"/>
                  <a:pt x="2393" y="16467"/>
                </a:cubicBezTo>
                <a:cubicBezTo>
                  <a:pt x="2393" y="16491"/>
                  <a:pt x="2407" y="16510"/>
                  <a:pt x="2423" y="16510"/>
                </a:cubicBezTo>
                <a:cubicBezTo>
                  <a:pt x="2440" y="16510"/>
                  <a:pt x="2453" y="16491"/>
                  <a:pt x="2453" y="16467"/>
                </a:cubicBezTo>
                <a:cubicBezTo>
                  <a:pt x="2453" y="16444"/>
                  <a:pt x="2440" y="16425"/>
                  <a:pt x="2423" y="16425"/>
                </a:cubicBezTo>
                <a:close/>
                <a:moveTo>
                  <a:pt x="688" y="16595"/>
                </a:moveTo>
                <a:cubicBezTo>
                  <a:pt x="672" y="16595"/>
                  <a:pt x="658" y="16615"/>
                  <a:pt x="658" y="16639"/>
                </a:cubicBezTo>
                <a:cubicBezTo>
                  <a:pt x="658" y="16662"/>
                  <a:pt x="672" y="16681"/>
                  <a:pt x="688" y="16681"/>
                </a:cubicBezTo>
                <a:cubicBezTo>
                  <a:pt x="704" y="16681"/>
                  <a:pt x="718" y="16662"/>
                  <a:pt x="718" y="16639"/>
                </a:cubicBezTo>
                <a:cubicBezTo>
                  <a:pt x="718" y="16615"/>
                  <a:pt x="704" y="16595"/>
                  <a:pt x="688" y="16595"/>
                </a:cubicBezTo>
                <a:close/>
                <a:moveTo>
                  <a:pt x="4009" y="16980"/>
                </a:moveTo>
                <a:cubicBezTo>
                  <a:pt x="3993" y="16980"/>
                  <a:pt x="3979" y="17000"/>
                  <a:pt x="3979" y="17023"/>
                </a:cubicBezTo>
                <a:cubicBezTo>
                  <a:pt x="3979" y="17047"/>
                  <a:pt x="3993" y="17066"/>
                  <a:pt x="4009" y="17066"/>
                </a:cubicBezTo>
                <a:cubicBezTo>
                  <a:pt x="4025" y="17066"/>
                  <a:pt x="4039" y="17047"/>
                  <a:pt x="4039" y="17023"/>
                </a:cubicBezTo>
                <a:cubicBezTo>
                  <a:pt x="4039" y="17000"/>
                  <a:pt x="4025" y="16980"/>
                  <a:pt x="4009" y="16980"/>
                </a:cubicBezTo>
                <a:close/>
                <a:moveTo>
                  <a:pt x="2543" y="17665"/>
                </a:moveTo>
                <a:cubicBezTo>
                  <a:pt x="2526" y="17665"/>
                  <a:pt x="2513" y="17684"/>
                  <a:pt x="2513" y="17708"/>
                </a:cubicBezTo>
                <a:cubicBezTo>
                  <a:pt x="2513" y="17731"/>
                  <a:pt x="2526" y="17750"/>
                  <a:pt x="2543" y="17750"/>
                </a:cubicBezTo>
                <a:cubicBezTo>
                  <a:pt x="2559" y="17750"/>
                  <a:pt x="2573" y="17731"/>
                  <a:pt x="2573" y="17708"/>
                </a:cubicBezTo>
                <a:cubicBezTo>
                  <a:pt x="2573" y="17684"/>
                  <a:pt x="2559" y="17665"/>
                  <a:pt x="2543" y="17665"/>
                </a:cubicBezTo>
                <a:close/>
                <a:moveTo>
                  <a:pt x="568" y="18007"/>
                </a:moveTo>
                <a:cubicBezTo>
                  <a:pt x="552" y="18007"/>
                  <a:pt x="539" y="18027"/>
                  <a:pt x="539" y="18050"/>
                </a:cubicBezTo>
                <a:cubicBezTo>
                  <a:pt x="539" y="18074"/>
                  <a:pt x="552" y="18093"/>
                  <a:pt x="568" y="18093"/>
                </a:cubicBezTo>
                <a:cubicBezTo>
                  <a:pt x="585" y="18093"/>
                  <a:pt x="598" y="18074"/>
                  <a:pt x="598" y="18050"/>
                </a:cubicBezTo>
                <a:cubicBezTo>
                  <a:pt x="598" y="18027"/>
                  <a:pt x="585" y="18007"/>
                  <a:pt x="568" y="18007"/>
                </a:cubicBezTo>
                <a:close/>
                <a:moveTo>
                  <a:pt x="2289" y="18563"/>
                </a:moveTo>
                <a:cubicBezTo>
                  <a:pt x="2264" y="18563"/>
                  <a:pt x="2244" y="18582"/>
                  <a:pt x="2244" y="18606"/>
                </a:cubicBezTo>
                <a:cubicBezTo>
                  <a:pt x="2244" y="18629"/>
                  <a:pt x="2264" y="18649"/>
                  <a:pt x="2289" y="18649"/>
                </a:cubicBezTo>
                <a:cubicBezTo>
                  <a:pt x="2313" y="18649"/>
                  <a:pt x="2334" y="18629"/>
                  <a:pt x="2334" y="18606"/>
                </a:cubicBezTo>
                <a:cubicBezTo>
                  <a:pt x="2334" y="18582"/>
                  <a:pt x="2313" y="18563"/>
                  <a:pt x="2289" y="18563"/>
                </a:cubicBezTo>
                <a:close/>
                <a:moveTo>
                  <a:pt x="4637" y="18563"/>
                </a:moveTo>
                <a:cubicBezTo>
                  <a:pt x="4621" y="18563"/>
                  <a:pt x="4607" y="18582"/>
                  <a:pt x="4607" y="18606"/>
                </a:cubicBezTo>
                <a:cubicBezTo>
                  <a:pt x="4607" y="18629"/>
                  <a:pt x="4621" y="18649"/>
                  <a:pt x="4637" y="18649"/>
                </a:cubicBezTo>
                <a:cubicBezTo>
                  <a:pt x="4654" y="18649"/>
                  <a:pt x="4667" y="18629"/>
                  <a:pt x="4667" y="18606"/>
                </a:cubicBezTo>
                <a:cubicBezTo>
                  <a:pt x="4667" y="18582"/>
                  <a:pt x="4654" y="18563"/>
                  <a:pt x="4637" y="18563"/>
                </a:cubicBezTo>
                <a:close/>
                <a:moveTo>
                  <a:pt x="179" y="18734"/>
                </a:moveTo>
                <a:cubicBezTo>
                  <a:pt x="163" y="18734"/>
                  <a:pt x="149" y="18753"/>
                  <a:pt x="149" y="18777"/>
                </a:cubicBezTo>
                <a:cubicBezTo>
                  <a:pt x="149" y="18800"/>
                  <a:pt x="163" y="18820"/>
                  <a:pt x="179" y="18820"/>
                </a:cubicBezTo>
                <a:cubicBezTo>
                  <a:pt x="196" y="18820"/>
                  <a:pt x="209" y="18800"/>
                  <a:pt x="209" y="18777"/>
                </a:cubicBezTo>
                <a:cubicBezTo>
                  <a:pt x="209" y="18753"/>
                  <a:pt x="196" y="18734"/>
                  <a:pt x="179" y="18734"/>
                </a:cubicBezTo>
                <a:close/>
                <a:moveTo>
                  <a:pt x="17709" y="18734"/>
                </a:moveTo>
                <a:cubicBezTo>
                  <a:pt x="17692" y="18734"/>
                  <a:pt x="17685" y="18753"/>
                  <a:pt x="17696" y="18777"/>
                </a:cubicBezTo>
                <a:cubicBezTo>
                  <a:pt x="17706" y="18800"/>
                  <a:pt x="17720" y="18820"/>
                  <a:pt x="17727" y="18820"/>
                </a:cubicBezTo>
                <a:cubicBezTo>
                  <a:pt x="17735" y="18820"/>
                  <a:pt x="17741" y="18800"/>
                  <a:pt x="17741" y="18777"/>
                </a:cubicBezTo>
                <a:cubicBezTo>
                  <a:pt x="17741" y="18753"/>
                  <a:pt x="17727" y="18734"/>
                  <a:pt x="17709" y="18734"/>
                </a:cubicBezTo>
                <a:close/>
                <a:moveTo>
                  <a:pt x="17557" y="18740"/>
                </a:moveTo>
                <a:cubicBezTo>
                  <a:pt x="17553" y="18737"/>
                  <a:pt x="17549" y="18737"/>
                  <a:pt x="17547" y="18740"/>
                </a:cubicBezTo>
                <a:cubicBezTo>
                  <a:pt x="17539" y="18752"/>
                  <a:pt x="17530" y="18968"/>
                  <a:pt x="17529" y="19220"/>
                </a:cubicBezTo>
                <a:cubicBezTo>
                  <a:pt x="17526" y="19752"/>
                  <a:pt x="17528" y="19749"/>
                  <a:pt x="17233" y="19740"/>
                </a:cubicBezTo>
                <a:lnTo>
                  <a:pt x="17038" y="19733"/>
                </a:lnTo>
                <a:lnTo>
                  <a:pt x="17015" y="19544"/>
                </a:lnTo>
                <a:cubicBezTo>
                  <a:pt x="17002" y="19440"/>
                  <a:pt x="16995" y="19248"/>
                  <a:pt x="16999" y="19119"/>
                </a:cubicBezTo>
                <a:cubicBezTo>
                  <a:pt x="17008" y="18884"/>
                  <a:pt x="17008" y="18884"/>
                  <a:pt x="16915" y="18871"/>
                </a:cubicBezTo>
                <a:cubicBezTo>
                  <a:pt x="16801" y="18855"/>
                  <a:pt x="16784" y="18917"/>
                  <a:pt x="16784" y="19364"/>
                </a:cubicBezTo>
                <a:cubicBezTo>
                  <a:pt x="16783" y="19724"/>
                  <a:pt x="16766" y="19749"/>
                  <a:pt x="16520" y="19735"/>
                </a:cubicBezTo>
                <a:cubicBezTo>
                  <a:pt x="16277" y="19721"/>
                  <a:pt x="16275" y="19718"/>
                  <a:pt x="16275" y="19381"/>
                </a:cubicBezTo>
                <a:lnTo>
                  <a:pt x="16275" y="19085"/>
                </a:lnTo>
                <a:lnTo>
                  <a:pt x="16135" y="19069"/>
                </a:lnTo>
                <a:cubicBezTo>
                  <a:pt x="16059" y="19061"/>
                  <a:pt x="15965" y="19076"/>
                  <a:pt x="15928" y="19104"/>
                </a:cubicBezTo>
                <a:cubicBezTo>
                  <a:pt x="15891" y="19132"/>
                  <a:pt x="15855" y="19146"/>
                  <a:pt x="15848" y="19136"/>
                </a:cubicBezTo>
                <a:cubicBezTo>
                  <a:pt x="15823" y="19101"/>
                  <a:pt x="15801" y="19698"/>
                  <a:pt x="15801" y="20402"/>
                </a:cubicBezTo>
                <a:lnTo>
                  <a:pt x="15800" y="21108"/>
                </a:lnTo>
                <a:lnTo>
                  <a:pt x="15878" y="21130"/>
                </a:lnTo>
                <a:cubicBezTo>
                  <a:pt x="15983" y="21158"/>
                  <a:pt x="16565" y="21142"/>
                  <a:pt x="16601" y="21110"/>
                </a:cubicBezTo>
                <a:cubicBezTo>
                  <a:pt x="16617" y="21096"/>
                  <a:pt x="16638" y="21104"/>
                  <a:pt x="16647" y="21126"/>
                </a:cubicBezTo>
                <a:cubicBezTo>
                  <a:pt x="16658" y="21149"/>
                  <a:pt x="16764" y="21157"/>
                  <a:pt x="16896" y="21144"/>
                </a:cubicBezTo>
                <a:cubicBezTo>
                  <a:pt x="17186" y="21116"/>
                  <a:pt x="17173" y="21117"/>
                  <a:pt x="17442" y="21125"/>
                </a:cubicBezTo>
                <a:cubicBezTo>
                  <a:pt x="17565" y="21130"/>
                  <a:pt x="17807" y="21132"/>
                  <a:pt x="17980" y="21130"/>
                </a:cubicBezTo>
                <a:cubicBezTo>
                  <a:pt x="18153" y="21129"/>
                  <a:pt x="18382" y="21126"/>
                  <a:pt x="18489" y="21125"/>
                </a:cubicBezTo>
                <a:cubicBezTo>
                  <a:pt x="18596" y="21124"/>
                  <a:pt x="18700" y="21124"/>
                  <a:pt x="18721" y="21125"/>
                </a:cubicBezTo>
                <a:cubicBezTo>
                  <a:pt x="19063" y="21133"/>
                  <a:pt x="19379" y="21134"/>
                  <a:pt x="19402" y="21128"/>
                </a:cubicBezTo>
                <a:cubicBezTo>
                  <a:pt x="19418" y="21123"/>
                  <a:pt x="19438" y="21123"/>
                  <a:pt x="19446" y="21127"/>
                </a:cubicBezTo>
                <a:cubicBezTo>
                  <a:pt x="19523" y="21164"/>
                  <a:pt x="19804" y="21166"/>
                  <a:pt x="19820" y="21129"/>
                </a:cubicBezTo>
                <a:cubicBezTo>
                  <a:pt x="19833" y="21099"/>
                  <a:pt x="19852" y="21097"/>
                  <a:pt x="19875" y="21123"/>
                </a:cubicBezTo>
                <a:cubicBezTo>
                  <a:pt x="19896" y="21148"/>
                  <a:pt x="19963" y="21151"/>
                  <a:pt x="20044" y="21130"/>
                </a:cubicBezTo>
                <a:cubicBezTo>
                  <a:pt x="20118" y="21110"/>
                  <a:pt x="20199" y="21109"/>
                  <a:pt x="20223" y="21125"/>
                </a:cubicBezTo>
                <a:cubicBezTo>
                  <a:pt x="20248" y="21142"/>
                  <a:pt x="20316" y="21145"/>
                  <a:pt x="20373" y="21132"/>
                </a:cubicBezTo>
                <a:cubicBezTo>
                  <a:pt x="20463" y="21112"/>
                  <a:pt x="20478" y="21093"/>
                  <a:pt x="20473" y="21001"/>
                </a:cubicBezTo>
                <a:cubicBezTo>
                  <a:pt x="20462" y="20762"/>
                  <a:pt x="20457" y="19883"/>
                  <a:pt x="20467" y="19869"/>
                </a:cubicBezTo>
                <a:cubicBezTo>
                  <a:pt x="20473" y="19861"/>
                  <a:pt x="20474" y="19680"/>
                  <a:pt x="20468" y="19468"/>
                </a:cubicBezTo>
                <a:lnTo>
                  <a:pt x="20459" y="19080"/>
                </a:lnTo>
                <a:lnTo>
                  <a:pt x="20329" y="19053"/>
                </a:lnTo>
                <a:cubicBezTo>
                  <a:pt x="20258" y="19038"/>
                  <a:pt x="20158" y="19038"/>
                  <a:pt x="20107" y="19054"/>
                </a:cubicBezTo>
                <a:cubicBezTo>
                  <a:pt x="20026" y="19080"/>
                  <a:pt x="20014" y="19101"/>
                  <a:pt x="20014" y="19227"/>
                </a:cubicBezTo>
                <a:cubicBezTo>
                  <a:pt x="20014" y="19358"/>
                  <a:pt x="20023" y="19371"/>
                  <a:pt x="20111" y="19384"/>
                </a:cubicBezTo>
                <a:cubicBezTo>
                  <a:pt x="20194" y="19395"/>
                  <a:pt x="20210" y="19418"/>
                  <a:pt x="20228" y="19546"/>
                </a:cubicBezTo>
                <a:cubicBezTo>
                  <a:pt x="20239" y="19628"/>
                  <a:pt x="20243" y="19708"/>
                  <a:pt x="20236" y="19724"/>
                </a:cubicBezTo>
                <a:cubicBezTo>
                  <a:pt x="20219" y="19764"/>
                  <a:pt x="19588" y="19743"/>
                  <a:pt x="19541" y="19702"/>
                </a:cubicBezTo>
                <a:cubicBezTo>
                  <a:pt x="19485" y="19652"/>
                  <a:pt x="19497" y="19420"/>
                  <a:pt x="19558" y="19390"/>
                </a:cubicBezTo>
                <a:cubicBezTo>
                  <a:pt x="19619" y="19359"/>
                  <a:pt x="19715" y="19247"/>
                  <a:pt x="19715" y="19207"/>
                </a:cubicBezTo>
                <a:cubicBezTo>
                  <a:pt x="19715" y="19151"/>
                  <a:pt x="19547" y="19044"/>
                  <a:pt x="19476" y="19054"/>
                </a:cubicBezTo>
                <a:cubicBezTo>
                  <a:pt x="19435" y="19060"/>
                  <a:pt x="19371" y="19068"/>
                  <a:pt x="19334" y="19071"/>
                </a:cubicBezTo>
                <a:cubicBezTo>
                  <a:pt x="19272" y="19076"/>
                  <a:pt x="19266" y="19097"/>
                  <a:pt x="19266" y="19324"/>
                </a:cubicBezTo>
                <a:cubicBezTo>
                  <a:pt x="19266" y="19461"/>
                  <a:pt x="19282" y="19595"/>
                  <a:pt x="19301" y="19622"/>
                </a:cubicBezTo>
                <a:cubicBezTo>
                  <a:pt x="19362" y="19709"/>
                  <a:pt x="19203" y="19775"/>
                  <a:pt x="19015" y="19742"/>
                </a:cubicBezTo>
                <a:cubicBezTo>
                  <a:pt x="18851" y="19712"/>
                  <a:pt x="18788" y="19664"/>
                  <a:pt x="18847" y="19612"/>
                </a:cubicBezTo>
                <a:cubicBezTo>
                  <a:pt x="18864" y="19597"/>
                  <a:pt x="18877" y="19501"/>
                  <a:pt x="18877" y="19399"/>
                </a:cubicBezTo>
                <a:cubicBezTo>
                  <a:pt x="18877" y="19247"/>
                  <a:pt x="18866" y="19211"/>
                  <a:pt x="18815" y="19191"/>
                </a:cubicBezTo>
                <a:cubicBezTo>
                  <a:pt x="18780" y="19178"/>
                  <a:pt x="18760" y="19150"/>
                  <a:pt x="18769" y="19127"/>
                </a:cubicBezTo>
                <a:cubicBezTo>
                  <a:pt x="18791" y="19077"/>
                  <a:pt x="18639" y="19030"/>
                  <a:pt x="18555" y="19062"/>
                </a:cubicBezTo>
                <a:cubicBezTo>
                  <a:pt x="18520" y="19075"/>
                  <a:pt x="18499" y="19109"/>
                  <a:pt x="18508" y="19140"/>
                </a:cubicBezTo>
                <a:cubicBezTo>
                  <a:pt x="18516" y="19171"/>
                  <a:pt x="18498" y="19222"/>
                  <a:pt x="18468" y="19254"/>
                </a:cubicBezTo>
                <a:cubicBezTo>
                  <a:pt x="18408" y="19318"/>
                  <a:pt x="18379" y="19461"/>
                  <a:pt x="18427" y="19461"/>
                </a:cubicBezTo>
                <a:cubicBezTo>
                  <a:pt x="18473" y="19461"/>
                  <a:pt x="18529" y="19636"/>
                  <a:pt x="18496" y="19682"/>
                </a:cubicBezTo>
                <a:cubicBezTo>
                  <a:pt x="18481" y="19704"/>
                  <a:pt x="18369" y="19726"/>
                  <a:pt x="18248" y="19731"/>
                </a:cubicBezTo>
                <a:lnTo>
                  <a:pt x="18027" y="19740"/>
                </a:lnTo>
                <a:lnTo>
                  <a:pt x="18006" y="19592"/>
                </a:lnTo>
                <a:cubicBezTo>
                  <a:pt x="17994" y="19510"/>
                  <a:pt x="17988" y="19361"/>
                  <a:pt x="17992" y="19260"/>
                </a:cubicBezTo>
                <a:cubicBezTo>
                  <a:pt x="17999" y="19095"/>
                  <a:pt x="17993" y="19076"/>
                  <a:pt x="17930" y="19071"/>
                </a:cubicBezTo>
                <a:cubicBezTo>
                  <a:pt x="17798" y="19061"/>
                  <a:pt x="17787" y="19055"/>
                  <a:pt x="17756" y="18966"/>
                </a:cubicBezTo>
                <a:cubicBezTo>
                  <a:pt x="17739" y="18917"/>
                  <a:pt x="17710" y="18884"/>
                  <a:pt x="17691" y="18893"/>
                </a:cubicBezTo>
                <a:cubicBezTo>
                  <a:pt x="17672" y="18902"/>
                  <a:pt x="17636" y="18867"/>
                  <a:pt x="17610" y="18814"/>
                </a:cubicBezTo>
                <a:cubicBezTo>
                  <a:pt x="17590" y="18774"/>
                  <a:pt x="17569" y="18746"/>
                  <a:pt x="17557" y="18740"/>
                </a:cubicBezTo>
                <a:close/>
                <a:moveTo>
                  <a:pt x="688" y="18906"/>
                </a:moveTo>
                <a:cubicBezTo>
                  <a:pt x="672" y="18906"/>
                  <a:pt x="658" y="18925"/>
                  <a:pt x="658" y="18948"/>
                </a:cubicBezTo>
                <a:cubicBezTo>
                  <a:pt x="658" y="18972"/>
                  <a:pt x="672" y="18991"/>
                  <a:pt x="688" y="18991"/>
                </a:cubicBezTo>
                <a:cubicBezTo>
                  <a:pt x="704" y="18991"/>
                  <a:pt x="718" y="18972"/>
                  <a:pt x="718" y="18948"/>
                </a:cubicBezTo>
                <a:cubicBezTo>
                  <a:pt x="718" y="18925"/>
                  <a:pt x="704" y="18906"/>
                  <a:pt x="688" y="18906"/>
                </a:cubicBezTo>
                <a:close/>
                <a:moveTo>
                  <a:pt x="4637" y="18906"/>
                </a:moveTo>
                <a:cubicBezTo>
                  <a:pt x="4621" y="18906"/>
                  <a:pt x="4607" y="18925"/>
                  <a:pt x="4607" y="18948"/>
                </a:cubicBezTo>
                <a:cubicBezTo>
                  <a:pt x="4607" y="18972"/>
                  <a:pt x="4621" y="18991"/>
                  <a:pt x="4637" y="18991"/>
                </a:cubicBezTo>
                <a:cubicBezTo>
                  <a:pt x="4654" y="18991"/>
                  <a:pt x="4667" y="18972"/>
                  <a:pt x="4667" y="18948"/>
                </a:cubicBezTo>
                <a:cubicBezTo>
                  <a:pt x="4667" y="18925"/>
                  <a:pt x="4654" y="18906"/>
                  <a:pt x="4637" y="18906"/>
                </a:cubicBezTo>
                <a:close/>
                <a:moveTo>
                  <a:pt x="928" y="19076"/>
                </a:moveTo>
                <a:cubicBezTo>
                  <a:pt x="911" y="19076"/>
                  <a:pt x="897" y="19096"/>
                  <a:pt x="897" y="19119"/>
                </a:cubicBezTo>
                <a:cubicBezTo>
                  <a:pt x="897" y="19143"/>
                  <a:pt x="911" y="19162"/>
                  <a:pt x="928" y="19162"/>
                </a:cubicBezTo>
                <a:cubicBezTo>
                  <a:pt x="944" y="19162"/>
                  <a:pt x="958" y="19143"/>
                  <a:pt x="958" y="19119"/>
                </a:cubicBezTo>
                <a:cubicBezTo>
                  <a:pt x="958" y="19096"/>
                  <a:pt x="944" y="19076"/>
                  <a:pt x="928" y="19076"/>
                </a:cubicBezTo>
                <a:close/>
                <a:moveTo>
                  <a:pt x="1167" y="19076"/>
                </a:moveTo>
                <a:cubicBezTo>
                  <a:pt x="1150" y="19076"/>
                  <a:pt x="1137" y="19096"/>
                  <a:pt x="1137" y="19119"/>
                </a:cubicBezTo>
                <a:cubicBezTo>
                  <a:pt x="1137" y="19143"/>
                  <a:pt x="1150" y="19162"/>
                  <a:pt x="1167" y="19162"/>
                </a:cubicBezTo>
                <a:cubicBezTo>
                  <a:pt x="1183" y="19162"/>
                  <a:pt x="1197" y="19143"/>
                  <a:pt x="1197" y="19119"/>
                </a:cubicBezTo>
                <a:cubicBezTo>
                  <a:pt x="1197" y="19096"/>
                  <a:pt x="1183" y="19076"/>
                  <a:pt x="1167" y="19076"/>
                </a:cubicBezTo>
                <a:close/>
                <a:moveTo>
                  <a:pt x="4757" y="19076"/>
                </a:moveTo>
                <a:cubicBezTo>
                  <a:pt x="4740" y="19076"/>
                  <a:pt x="4727" y="19096"/>
                  <a:pt x="4727" y="19119"/>
                </a:cubicBezTo>
                <a:cubicBezTo>
                  <a:pt x="4727" y="19143"/>
                  <a:pt x="4740" y="19162"/>
                  <a:pt x="4757" y="19162"/>
                </a:cubicBezTo>
                <a:cubicBezTo>
                  <a:pt x="4773" y="19162"/>
                  <a:pt x="4787" y="19143"/>
                  <a:pt x="4787" y="19119"/>
                </a:cubicBezTo>
                <a:cubicBezTo>
                  <a:pt x="4787" y="19096"/>
                  <a:pt x="4773" y="19076"/>
                  <a:pt x="4757" y="19076"/>
                </a:cubicBezTo>
                <a:close/>
                <a:moveTo>
                  <a:pt x="1301" y="19419"/>
                </a:moveTo>
                <a:cubicBezTo>
                  <a:pt x="1277" y="19419"/>
                  <a:pt x="1256" y="19438"/>
                  <a:pt x="1256" y="19461"/>
                </a:cubicBezTo>
                <a:cubicBezTo>
                  <a:pt x="1256" y="19485"/>
                  <a:pt x="1277" y="19504"/>
                  <a:pt x="1301" y="19504"/>
                </a:cubicBezTo>
                <a:cubicBezTo>
                  <a:pt x="1326" y="19504"/>
                  <a:pt x="1346" y="19485"/>
                  <a:pt x="1346" y="19461"/>
                </a:cubicBezTo>
                <a:cubicBezTo>
                  <a:pt x="1346" y="19438"/>
                  <a:pt x="1326" y="19419"/>
                  <a:pt x="1301" y="19419"/>
                </a:cubicBezTo>
                <a:close/>
                <a:moveTo>
                  <a:pt x="808" y="19804"/>
                </a:moveTo>
                <a:cubicBezTo>
                  <a:pt x="791" y="19804"/>
                  <a:pt x="778" y="19823"/>
                  <a:pt x="778" y="19846"/>
                </a:cubicBezTo>
                <a:cubicBezTo>
                  <a:pt x="778" y="19870"/>
                  <a:pt x="791" y="19889"/>
                  <a:pt x="808" y="19889"/>
                </a:cubicBezTo>
                <a:cubicBezTo>
                  <a:pt x="824" y="19889"/>
                  <a:pt x="837" y="19870"/>
                  <a:pt x="837" y="19846"/>
                </a:cubicBezTo>
                <a:cubicBezTo>
                  <a:pt x="837" y="19823"/>
                  <a:pt x="824" y="19804"/>
                  <a:pt x="808" y="19804"/>
                </a:cubicBezTo>
                <a:close/>
                <a:moveTo>
                  <a:pt x="1675" y="19804"/>
                </a:moveTo>
                <a:cubicBezTo>
                  <a:pt x="1659" y="19804"/>
                  <a:pt x="1646" y="19823"/>
                  <a:pt x="1646" y="19846"/>
                </a:cubicBezTo>
                <a:cubicBezTo>
                  <a:pt x="1646" y="19870"/>
                  <a:pt x="1659" y="19889"/>
                  <a:pt x="1675" y="19889"/>
                </a:cubicBezTo>
                <a:cubicBezTo>
                  <a:pt x="1692" y="19889"/>
                  <a:pt x="1705" y="19870"/>
                  <a:pt x="1705" y="19846"/>
                </a:cubicBezTo>
                <a:cubicBezTo>
                  <a:pt x="1705" y="19823"/>
                  <a:pt x="1692" y="19804"/>
                  <a:pt x="1675" y="19804"/>
                </a:cubicBezTo>
                <a:close/>
                <a:moveTo>
                  <a:pt x="2662" y="20146"/>
                </a:moveTo>
                <a:cubicBezTo>
                  <a:pt x="2646" y="20146"/>
                  <a:pt x="2633" y="20165"/>
                  <a:pt x="2632" y="20189"/>
                </a:cubicBezTo>
                <a:cubicBezTo>
                  <a:pt x="2632" y="20212"/>
                  <a:pt x="2646" y="20231"/>
                  <a:pt x="2662" y="20231"/>
                </a:cubicBezTo>
                <a:cubicBezTo>
                  <a:pt x="2679" y="20231"/>
                  <a:pt x="2692" y="20212"/>
                  <a:pt x="2692" y="20189"/>
                </a:cubicBezTo>
                <a:cubicBezTo>
                  <a:pt x="2692" y="20165"/>
                  <a:pt x="2679" y="20146"/>
                  <a:pt x="2662" y="20146"/>
                </a:cubicBezTo>
                <a:close/>
                <a:moveTo>
                  <a:pt x="2289" y="20488"/>
                </a:moveTo>
                <a:cubicBezTo>
                  <a:pt x="2264" y="20488"/>
                  <a:pt x="2244" y="20507"/>
                  <a:pt x="2244" y="20531"/>
                </a:cubicBezTo>
                <a:cubicBezTo>
                  <a:pt x="2244" y="20555"/>
                  <a:pt x="2264" y="20574"/>
                  <a:pt x="2289" y="20574"/>
                </a:cubicBezTo>
                <a:cubicBezTo>
                  <a:pt x="2313" y="20574"/>
                  <a:pt x="2334" y="20555"/>
                  <a:pt x="2334" y="20531"/>
                </a:cubicBezTo>
                <a:cubicBezTo>
                  <a:pt x="2334" y="20507"/>
                  <a:pt x="2313" y="20488"/>
                  <a:pt x="2289" y="20488"/>
                </a:cubicBezTo>
                <a:close/>
                <a:moveTo>
                  <a:pt x="1795" y="20659"/>
                </a:moveTo>
                <a:cubicBezTo>
                  <a:pt x="1779" y="20659"/>
                  <a:pt x="1765" y="20678"/>
                  <a:pt x="1765" y="20702"/>
                </a:cubicBezTo>
                <a:cubicBezTo>
                  <a:pt x="1765" y="20725"/>
                  <a:pt x="1779" y="20745"/>
                  <a:pt x="1795" y="20745"/>
                </a:cubicBezTo>
                <a:cubicBezTo>
                  <a:pt x="1811" y="20745"/>
                  <a:pt x="1825" y="20725"/>
                  <a:pt x="1825" y="20702"/>
                </a:cubicBezTo>
                <a:cubicBezTo>
                  <a:pt x="1825" y="20678"/>
                  <a:pt x="1811" y="20659"/>
                  <a:pt x="1795" y="20659"/>
                </a:cubicBezTo>
                <a:close/>
                <a:moveTo>
                  <a:pt x="1795" y="21001"/>
                </a:moveTo>
                <a:cubicBezTo>
                  <a:pt x="1779" y="21001"/>
                  <a:pt x="1765" y="21021"/>
                  <a:pt x="1765" y="21044"/>
                </a:cubicBezTo>
                <a:cubicBezTo>
                  <a:pt x="1765" y="21068"/>
                  <a:pt x="1779" y="21087"/>
                  <a:pt x="1795" y="21087"/>
                </a:cubicBezTo>
                <a:cubicBezTo>
                  <a:pt x="1811" y="21087"/>
                  <a:pt x="1825" y="21068"/>
                  <a:pt x="1825" y="21044"/>
                </a:cubicBezTo>
                <a:cubicBezTo>
                  <a:pt x="1825" y="21021"/>
                  <a:pt x="1811" y="21001"/>
                  <a:pt x="1795" y="21001"/>
                </a:cubicBezTo>
                <a:close/>
              </a:path>
            </a:pathLst>
          </a:cu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9" name="Foliennumm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a:t>
            </a:fld>
            <a:endParaRPr/>
          </a:p>
        </p:txBody>
      </p:sp>
      <p:sp>
        <p:nvSpPr>
          <p:cNvPr id="2360"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sp>
        <p:nvSpPr>
          <p:cNvPr id="2361" name="Es geht darum seine Perspektive zu ändern"/>
          <p:cNvSpPr>
            <a:spLocks noGrp="1"/>
          </p:cNvSpPr>
          <p:nvPr>
            <p:ph type="title"/>
          </p:nvPr>
        </p:nvSpPr>
        <p:spPr>
          <a:prstGeom prst="rect">
            <a:avLst/>
          </a:prstGeom>
        </p:spPr>
        <p:txBody>
          <a:bodyPr/>
          <a:lstStyle>
            <a:lvl1pPr>
              <a:defRPr>
                <a:solidFill>
                  <a:srgbClr val="333333"/>
                </a:solidFill>
              </a:defRPr>
            </a:lvl1pPr>
          </a:lstStyle>
          <a:p>
            <a:r>
              <a:t>Es geht darum seine Perspektive zu ändern</a:t>
            </a:r>
          </a:p>
        </p:txBody>
      </p:sp>
      <p:pic>
        <p:nvPicPr>
          <p:cNvPr id="2362" name="Bild" descr="Bild"/>
          <p:cNvPicPr>
            <a:picLocks noGrp="1"/>
          </p:cNvPicPr>
          <p:nvPr>
            <p:ph type="pic" idx="21"/>
          </p:nvPr>
        </p:nvPicPr>
        <p:blipFill>
          <a:blip r:embed="rId3">
            <a:alphaModFix amt="28017"/>
          </a:blip>
          <a:srcRect/>
          <a:stretch>
            <a:fillRect/>
          </a:stretch>
        </p:blipFill>
        <p:spPr>
          <a:prstGeom prst="rect">
            <a:avLst/>
          </a:prstGeom>
        </p:spPr>
      </p:pic>
      <p:sp>
        <p:nvSpPr>
          <p:cNvPr id="2363" name="DMS innovationszirkel"/>
          <p:cNvSpPr/>
          <p:nvPr/>
        </p:nvSpPr>
        <p:spPr>
          <a:xfrm>
            <a:off x="751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sp>
        <p:nvSpPr>
          <p:cNvPr id="2364" name="Menschen dazu bringen Dinge zu mögen"/>
          <p:cNvSpPr/>
          <p:nvPr/>
        </p:nvSpPr>
        <p:spPr>
          <a:xfrm>
            <a:off x="3868895" y="4765575"/>
            <a:ext cx="6396569" cy="6318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825500">
              <a:lnSpc>
                <a:spcPct val="90000"/>
              </a:lnSpc>
              <a:defRPr sz="7000" b="1" cap="all">
                <a:latin typeface="+mn-lt"/>
                <a:ea typeface="+mn-ea"/>
                <a:cs typeface="+mn-cs"/>
                <a:sym typeface="Helvetica"/>
              </a:defRPr>
            </a:lvl1pPr>
          </a:lstStyle>
          <a:p>
            <a:r>
              <a:t>Menschen dazu bringen Dinge zu mögen</a:t>
            </a:r>
          </a:p>
        </p:txBody>
      </p:sp>
      <p:sp>
        <p:nvSpPr>
          <p:cNvPr id="2365" name="Dinge erschaffen  die  Menschen mögen"/>
          <p:cNvSpPr/>
          <p:nvPr/>
        </p:nvSpPr>
        <p:spPr>
          <a:xfrm>
            <a:off x="14067366" y="4765575"/>
            <a:ext cx="7977421" cy="6318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pPr algn="l" defTabSz="825500">
              <a:lnSpc>
                <a:spcPct val="90000"/>
              </a:lnSpc>
              <a:defRPr sz="7000" b="1" cap="all">
                <a:solidFill>
                  <a:srgbClr val="FF8C82"/>
                </a:solidFill>
                <a:latin typeface="+mn-lt"/>
                <a:ea typeface="+mn-ea"/>
                <a:cs typeface="+mn-cs"/>
                <a:sym typeface="Helvetica"/>
              </a:defRPr>
            </a:pPr>
            <a:r>
              <a:t>Dinge erschaffen </a:t>
            </a:r>
            <a:br/>
            <a:r>
              <a:t>die </a:t>
            </a:r>
            <a:br/>
            <a:r>
              <a:t>Menschen mögen</a:t>
            </a:r>
          </a:p>
        </p:txBody>
      </p:sp>
      <p:grpSp>
        <p:nvGrpSpPr>
          <p:cNvPr id="2368" name="Gruppieren"/>
          <p:cNvGrpSpPr/>
          <p:nvPr/>
        </p:nvGrpSpPr>
        <p:grpSpPr>
          <a:xfrm>
            <a:off x="11475853" y="5396892"/>
            <a:ext cx="658750" cy="5055816"/>
            <a:chOff x="0" y="0"/>
            <a:chExt cx="658749" cy="5055814"/>
          </a:xfrm>
        </p:grpSpPr>
        <p:sp>
          <p:nvSpPr>
            <p:cNvPr id="2366" name="Textblase"/>
            <p:cNvSpPr/>
            <p:nvPr/>
          </p:nvSpPr>
          <p:spPr>
            <a:xfrm>
              <a:off x="86852" y="130592"/>
              <a:ext cx="571898" cy="4673998"/>
            </a:xfrm>
            <a:custGeom>
              <a:avLst/>
              <a:gdLst/>
              <a:ahLst/>
              <a:cxnLst>
                <a:cxn ang="0">
                  <a:pos x="wd2" y="hd2"/>
                </a:cxn>
                <a:cxn ang="5400000">
                  <a:pos x="wd2" y="hd2"/>
                </a:cxn>
                <a:cxn ang="10800000">
                  <a:pos x="wd2" y="hd2"/>
                </a:cxn>
                <a:cxn ang="16200000">
                  <a:pos x="wd2" y="hd2"/>
                </a:cxn>
              </a:cxnLst>
              <a:rect l="0" t="0" r="r" b="b"/>
              <a:pathLst>
                <a:path w="21600" h="21600" extrusionOk="0">
                  <a:moveTo>
                    <a:pt x="2548" y="0"/>
                  </a:moveTo>
                  <a:cubicBezTo>
                    <a:pt x="1145" y="0"/>
                    <a:pt x="0" y="140"/>
                    <a:pt x="0" y="312"/>
                  </a:cubicBezTo>
                  <a:lnTo>
                    <a:pt x="0" y="21290"/>
                  </a:lnTo>
                  <a:cubicBezTo>
                    <a:pt x="0" y="21462"/>
                    <a:pt x="1145" y="21600"/>
                    <a:pt x="2548" y="21600"/>
                  </a:cubicBezTo>
                  <a:lnTo>
                    <a:pt x="16144" y="21600"/>
                  </a:lnTo>
                  <a:cubicBezTo>
                    <a:pt x="17547" y="21600"/>
                    <a:pt x="18677" y="21462"/>
                    <a:pt x="18677" y="21290"/>
                  </a:cubicBezTo>
                  <a:lnTo>
                    <a:pt x="18677" y="11234"/>
                  </a:lnTo>
                  <a:lnTo>
                    <a:pt x="21600" y="10817"/>
                  </a:lnTo>
                  <a:lnTo>
                    <a:pt x="18677" y="10403"/>
                  </a:lnTo>
                  <a:lnTo>
                    <a:pt x="18677" y="312"/>
                  </a:lnTo>
                  <a:cubicBezTo>
                    <a:pt x="18677" y="140"/>
                    <a:pt x="17547" y="0"/>
                    <a:pt x="16144" y="0"/>
                  </a:cubicBezTo>
                  <a:lnTo>
                    <a:pt x="2548" y="0"/>
                  </a:lnTo>
                  <a:close/>
                </a:path>
              </a:pathLst>
            </a:custGeom>
            <a:noFill/>
            <a:ln w="76200" cap="flat">
              <a:solidFill>
                <a:srgbClr val="323232"/>
              </a:solidFill>
              <a:prstDash val="solid"/>
              <a:miter lim="400000"/>
            </a:ln>
            <a:effectLst/>
          </p:spPr>
          <p:txBody>
            <a:bodyPr wrap="square" lIns="47625" tIns="47625" rIns="47625" bIns="47625" numCol="1" anchor="ctr">
              <a:noAutofit/>
            </a:bodyPr>
            <a:lstStyle/>
            <a:p>
              <a:pPr marL="3938" marR="50018" defTabSz="1130300">
                <a:lnSpc>
                  <a:spcPct val="80000"/>
                </a:lnSpc>
                <a:tabLst>
                  <a:tab pos="876300" algn="l"/>
                </a:tabLst>
                <a:defRPr sz="1800" cap="all" spc="0">
                  <a:solidFill>
                    <a:srgbClr val="323232"/>
                  </a:solidFill>
                  <a:uFill>
                    <a:solidFill>
                      <a:srgbClr val="323232"/>
                    </a:solidFill>
                  </a:uFill>
                  <a:latin typeface="+mn-lt"/>
                  <a:ea typeface="+mn-ea"/>
                  <a:cs typeface="+mn-cs"/>
                  <a:sym typeface="Helvetica"/>
                </a:defRPr>
              </a:pPr>
              <a:endParaRPr/>
            </a:p>
          </p:txBody>
        </p:sp>
        <p:sp>
          <p:nvSpPr>
            <p:cNvPr id="2367" name="Rechteck"/>
            <p:cNvSpPr/>
            <p:nvPr/>
          </p:nvSpPr>
          <p:spPr>
            <a:xfrm>
              <a:off x="0" y="0"/>
              <a:ext cx="420874" cy="5055815"/>
            </a:xfrm>
            <a:prstGeom prst="rect">
              <a:avLst/>
            </a:prstGeom>
            <a:solidFill>
              <a:srgbClr val="FFFFFF"/>
            </a:solidFill>
            <a:ln w="12700" cap="flat">
              <a:noFill/>
              <a:miter lim="400000"/>
            </a:ln>
            <a:effectLst/>
          </p:spPr>
          <p:txBody>
            <a:bodyPr wrap="square" lIns="47625" tIns="47625" rIns="47625" bIns="47625" numCol="1" anchor="ctr">
              <a:noAutofit/>
            </a:bodyPr>
            <a:lstStyle/>
            <a:p>
              <a:pPr marL="3938" marR="50018" algn="l" defTabSz="1130300">
                <a:tabLst>
                  <a:tab pos="876300" algn="l"/>
                </a:tabLst>
                <a:defRPr sz="2500" spc="0">
                  <a:solidFill>
                    <a:srgbClr val="323232"/>
                  </a:solidFill>
                  <a:uFill>
                    <a:solidFill>
                      <a:srgbClr val="323232"/>
                    </a:solidFill>
                  </a:uFill>
                  <a:latin typeface="+mn-lt"/>
                  <a:ea typeface="+mn-ea"/>
                  <a:cs typeface="+mn-cs"/>
                  <a:sym typeface="Helvetica"/>
                </a:defRPr>
              </a:pPr>
              <a:endParaRPr/>
            </a:p>
          </p:txBody>
        </p:sp>
      </p:grpSp>
      <p:sp>
        <p:nvSpPr>
          <p:cNvPr id="2369" name="von:"/>
          <p:cNvSpPr/>
          <p:nvPr/>
        </p:nvSpPr>
        <p:spPr>
          <a:xfrm>
            <a:off x="3868895" y="4003079"/>
            <a:ext cx="6396569" cy="6075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825500">
              <a:lnSpc>
                <a:spcPct val="90000"/>
              </a:lnSpc>
              <a:defRPr sz="3600">
                <a:solidFill>
                  <a:srgbClr val="323232"/>
                </a:solidFill>
                <a:latin typeface="+mn-lt"/>
                <a:ea typeface="+mn-ea"/>
                <a:cs typeface="+mn-cs"/>
                <a:sym typeface="Helvetica"/>
              </a:defRPr>
            </a:lvl1pPr>
          </a:lstStyle>
          <a:p>
            <a:r>
              <a:t>von:</a:t>
            </a:r>
          </a:p>
        </p:txBody>
      </p:sp>
      <p:sp>
        <p:nvSpPr>
          <p:cNvPr id="2370" name="zu:"/>
          <p:cNvSpPr/>
          <p:nvPr/>
        </p:nvSpPr>
        <p:spPr>
          <a:xfrm>
            <a:off x="14054295" y="4003079"/>
            <a:ext cx="6396569" cy="6075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825500">
              <a:lnSpc>
                <a:spcPct val="90000"/>
              </a:lnSpc>
              <a:defRPr sz="3600">
                <a:solidFill>
                  <a:srgbClr val="323232"/>
                </a:solidFill>
                <a:latin typeface="+mn-lt"/>
                <a:ea typeface="+mn-ea"/>
                <a:cs typeface="+mn-cs"/>
                <a:sym typeface="Helvetica"/>
              </a:defRPr>
            </a:lvl1pPr>
          </a:lstStyle>
          <a:p>
            <a:r>
              <a:t>zu:</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4" name="Foliennumm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a:t>
            </a:fld>
            <a:endParaRPr/>
          </a:p>
        </p:txBody>
      </p:sp>
      <p:sp>
        <p:nvSpPr>
          <p:cNvPr id="2375"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pic>
        <p:nvPicPr>
          <p:cNvPr id="2376" name="Bild" descr="Bild"/>
          <p:cNvPicPr>
            <a:picLocks noGrp="1"/>
          </p:cNvPicPr>
          <p:nvPr>
            <p:ph type="pic" idx="21"/>
          </p:nvPr>
        </p:nvPicPr>
        <p:blipFill>
          <a:blip r:embed="rId2">
            <a:alphaModFix amt="28017"/>
          </a:blip>
          <a:srcRect/>
          <a:stretch>
            <a:fillRect/>
          </a:stretch>
        </p:blipFill>
        <p:spPr>
          <a:prstGeom prst="rect">
            <a:avLst/>
          </a:prstGeom>
        </p:spPr>
      </p:pic>
      <p:sp>
        <p:nvSpPr>
          <p:cNvPr id="2377" name="DMS innovationszirkel"/>
          <p:cNvSpPr/>
          <p:nvPr/>
        </p:nvSpPr>
        <p:spPr>
          <a:xfrm>
            <a:off x="1822952" y="12954950"/>
            <a:ext cx="11219948"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sp>
        <p:nvSpPr>
          <p:cNvPr id="2378" name="Rechteck"/>
          <p:cNvSpPr/>
          <p:nvPr/>
        </p:nvSpPr>
        <p:spPr>
          <a:xfrm>
            <a:off x="0" y="0"/>
            <a:ext cx="1502892" cy="13716001"/>
          </a:xfrm>
          <a:prstGeom prst="rect">
            <a:avLst/>
          </a:prstGeom>
          <a:solidFill>
            <a:srgbClr val="D80078"/>
          </a:solidFill>
          <a:ln w="12700">
            <a:miter lim="400000"/>
          </a:ln>
        </p:spPr>
        <p:txBody>
          <a:bodyPr lIns="50800" tIns="50800" rIns="50800" bIns="50800" anchor="ctr"/>
          <a:lstStyle/>
          <a:p>
            <a:pPr defTabSz="825500">
              <a:defRPr sz="3200">
                <a:solidFill>
                  <a:srgbClr val="D80078"/>
                </a:solidFill>
                <a:latin typeface="Helvetica Neue Medium"/>
                <a:ea typeface="Helvetica Neue Medium"/>
                <a:cs typeface="Helvetica Neue Medium"/>
                <a:sym typeface="Helvetica Neue Medium"/>
              </a:defRPr>
            </a:pPr>
            <a:endParaRPr/>
          </a:p>
        </p:txBody>
      </p:sp>
      <p:sp>
        <p:nvSpPr>
          <p:cNvPr id="2379" name="Erklärung"/>
          <p:cNvSpPr/>
          <p:nvPr/>
        </p:nvSpPr>
        <p:spPr>
          <a:xfrm rot="16200000">
            <a:off x="-5513023" y="6603387"/>
            <a:ext cx="12428063" cy="64368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5400"/>
              </a:lnSpc>
              <a:spcBef>
                <a:spcPts val="3600"/>
              </a:spcBef>
              <a:tabLst>
                <a:tab pos="342900" algn="l"/>
                <a:tab pos="698500" algn="l"/>
                <a:tab pos="1066800" algn="l"/>
                <a:tab pos="1409700" algn="l"/>
                <a:tab pos="1765300" algn="l"/>
                <a:tab pos="2133600" algn="l"/>
                <a:tab pos="2476500" algn="l"/>
                <a:tab pos="2832100" algn="l"/>
                <a:tab pos="3200400" algn="l"/>
                <a:tab pos="3543300" algn="l"/>
                <a:tab pos="3898900" algn="l"/>
                <a:tab pos="4267200" algn="l"/>
              </a:tabLst>
              <a:defRPr sz="3600" b="1" spc="-36">
                <a:solidFill>
                  <a:srgbClr val="FFFFFF"/>
                </a:solidFill>
                <a:latin typeface="+mn-lt"/>
                <a:ea typeface="+mn-ea"/>
                <a:cs typeface="+mn-cs"/>
                <a:sym typeface="Helvetica"/>
              </a:defRPr>
            </a:lvl1pPr>
          </a:lstStyle>
          <a:p>
            <a:r>
              <a:t>Erklärung</a:t>
            </a:r>
          </a:p>
        </p:txBody>
      </p:sp>
      <p:sp>
        <p:nvSpPr>
          <p:cNvPr id="2380" name="Input zur Methode 3"/>
          <p:cNvSpPr>
            <a:spLocks noGrp="1"/>
          </p:cNvSpPr>
          <p:nvPr>
            <p:ph type="body" idx="22"/>
          </p:nvPr>
        </p:nvSpPr>
        <p:spPr>
          <a:prstGeom prst="rect">
            <a:avLst/>
          </a:prstGeom>
        </p:spPr>
        <p:txBody>
          <a:bodyPr/>
          <a:lstStyle/>
          <a:p>
            <a:r>
              <a:t>Input zur Methode 3</a:t>
            </a:r>
          </a:p>
        </p:txBody>
      </p:sp>
      <p:sp>
        <p:nvSpPr>
          <p:cNvPr id="2381" name="Dies ist der Prozess, den wir nun gemeinsam durchlaufen werden.…"/>
          <p:cNvSpPr>
            <a:spLocks noGrp="1"/>
          </p:cNvSpPr>
          <p:nvPr>
            <p:ph type="body" idx="23"/>
          </p:nvPr>
        </p:nvSpPr>
        <p:spPr>
          <a:prstGeom prst="rect">
            <a:avLst/>
          </a:prstGeom>
        </p:spPr>
        <p:txBody>
          <a:bodyPr/>
          <a:lstStyle/>
          <a:p>
            <a:pPr>
              <a:lnSpc>
                <a:spcPct val="117999"/>
              </a:lnSpc>
              <a:spcBef>
                <a:spcPts val="0"/>
              </a:spcBef>
              <a:tabLst/>
              <a:defRPr sz="2200" spc="0">
                <a:solidFill>
                  <a:srgbClr val="000000"/>
                </a:solidFill>
                <a:latin typeface="Helvetica Neue"/>
                <a:ea typeface="Helvetica Neue"/>
                <a:cs typeface="Helvetica Neue"/>
                <a:sym typeface="Helvetica Neue"/>
              </a:defRPr>
            </a:pPr>
            <a:r>
              <a:t>Dies ist der Prozess, den wir nun gemeinsam durchlaufen werden. </a:t>
            </a: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r>
              <a:t>Zuerst wollen wir ein Problem verstehen und definieren. </a:t>
            </a: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r>
              <a:t>Dann finden wir Ideen, die dieses Problem lösen könnten und entwickeln aus der besten Idee einen Prototypen, den wir dann testen, um zu sehen, ob dieses Problem damit gelöst wird. </a:t>
            </a: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r>
              <a:t>Der Prozess würde dann wieder von vorne beginnen, falls der Prototyp nicht den gewünschten Erfolg hatte. </a:t>
            </a: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r>
              <a:t>Wir haben die Entwicklung des Prototyps als Ziel und ich erkläre euch nun, wie wir genau vorgehen.  </a:t>
            </a: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p:txBody>
      </p:sp>
      <p:pic>
        <p:nvPicPr>
          <p:cNvPr id="2382" name="outline_person_add_alt_black_24dp.png" descr="outline_person_add_alt_black_24dp.png"/>
          <p:cNvPicPr>
            <a:picLocks noGrp="1" noChangeAspect="1"/>
          </p:cNvPicPr>
          <p:nvPr>
            <p:ph type="pic" idx="24"/>
          </p:nvPr>
        </p:nvPicPr>
        <p:blipFill>
          <a:blip r:embed="rId3"/>
          <a:srcRect/>
          <a:stretch>
            <a:fillRect/>
          </a:stretch>
        </p:blipFill>
        <p:spPr>
          <a:prstGeom prst="rect">
            <a:avLst/>
          </a:prstGeom>
        </p:spPr>
      </p:pic>
      <p:pic>
        <p:nvPicPr>
          <p:cNvPr id="2383" name="Bildschirmfoto 2022-05-13 um 11.30.27.png" descr="Bildschirmfoto 2022-05-13 um 11.30.27.png"/>
          <p:cNvPicPr>
            <a:picLocks noGrp="1" noChangeAspect="1"/>
          </p:cNvPicPr>
          <p:nvPr>
            <p:ph type="pic" idx="27"/>
          </p:nvPr>
        </p:nvPicPr>
        <p:blipFill>
          <a:blip r:embed="rId4"/>
          <a:srcRect l="245" r="245"/>
          <a:stretch>
            <a:fillRect/>
          </a:stretch>
        </p:blipFill>
        <p:spPr>
          <a:prstGeom prst="rect">
            <a:avLst/>
          </a:prstGeom>
        </p:spPr>
      </p:pic>
      <p:sp>
        <p:nvSpPr>
          <p:cNvPr id="2384" name="Hier erläutern Sie den Schüler*innen die einzelnen Schritte, die sie gemeinsam zur Definition und Lösung eines Problems durchlaufen."/>
          <p:cNvSpPr/>
          <p:nvPr/>
        </p:nvSpPr>
        <p:spPr>
          <a:xfrm>
            <a:off x="12159344" y="2540000"/>
            <a:ext cx="11406165" cy="145031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5400"/>
              </a:lnSpc>
              <a:spcBef>
                <a:spcPts val="3600"/>
              </a:spcBef>
              <a:tabLst>
                <a:tab pos="342900" algn="l"/>
                <a:tab pos="698500" algn="l"/>
                <a:tab pos="1066800" algn="l"/>
                <a:tab pos="1409700" algn="l"/>
                <a:tab pos="1765300" algn="l"/>
                <a:tab pos="2133600" algn="l"/>
                <a:tab pos="2476500" algn="l"/>
                <a:tab pos="2832100" algn="l"/>
                <a:tab pos="3200400" algn="l"/>
                <a:tab pos="3543300" algn="l"/>
                <a:tab pos="3898900" algn="l"/>
                <a:tab pos="4267200" algn="l"/>
              </a:tabLst>
              <a:defRPr sz="2500" i="1" spc="-25">
                <a:solidFill>
                  <a:srgbClr val="0D0409"/>
                </a:solidFill>
                <a:latin typeface="+mn-lt"/>
                <a:ea typeface="+mn-ea"/>
                <a:cs typeface="+mn-cs"/>
                <a:sym typeface="Helvetica"/>
              </a:defRPr>
            </a:lvl1pPr>
          </a:lstStyle>
          <a:p>
            <a:r>
              <a:t>Hier erläutern Sie den Schüler*innen die einzelnen Schritte, die sie gemeinsam zur Definition und Lösung eines Problems durchlaufen. </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6" name="Foliennumm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23</a:t>
            </a:fld>
            <a:endParaRPr/>
          </a:p>
        </p:txBody>
      </p:sp>
      <p:sp>
        <p:nvSpPr>
          <p:cNvPr id="2387"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sp>
        <p:nvSpPr>
          <p:cNvPr id="2388" name="Der Design Thinking Prozess"/>
          <p:cNvSpPr>
            <a:spLocks noGrp="1"/>
          </p:cNvSpPr>
          <p:nvPr>
            <p:ph type="title"/>
          </p:nvPr>
        </p:nvSpPr>
        <p:spPr>
          <a:prstGeom prst="rect">
            <a:avLst/>
          </a:prstGeom>
        </p:spPr>
        <p:txBody>
          <a:bodyPr/>
          <a:lstStyle/>
          <a:p>
            <a:r>
              <a:t>Der Design Thinking Prozess</a:t>
            </a:r>
          </a:p>
        </p:txBody>
      </p:sp>
      <p:pic>
        <p:nvPicPr>
          <p:cNvPr id="2389" name="Bild" descr="Bild"/>
          <p:cNvPicPr>
            <a:picLocks noGrp="1"/>
          </p:cNvPicPr>
          <p:nvPr>
            <p:ph type="pic" idx="21"/>
          </p:nvPr>
        </p:nvPicPr>
        <p:blipFill>
          <a:blip r:embed="rId2">
            <a:alphaModFix amt="28017"/>
          </a:blip>
          <a:srcRect/>
          <a:stretch>
            <a:fillRect/>
          </a:stretch>
        </p:blipFill>
        <p:spPr>
          <a:prstGeom prst="rect">
            <a:avLst/>
          </a:prstGeom>
        </p:spPr>
      </p:pic>
      <p:sp>
        <p:nvSpPr>
          <p:cNvPr id="2390" name="DMS innovationszirkel"/>
          <p:cNvSpPr/>
          <p:nvPr/>
        </p:nvSpPr>
        <p:spPr>
          <a:xfrm>
            <a:off x="751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sp>
        <p:nvSpPr>
          <p:cNvPr id="2391" name="Kreis"/>
          <p:cNvSpPr/>
          <p:nvPr/>
        </p:nvSpPr>
        <p:spPr>
          <a:xfrm>
            <a:off x="1226847" y="5248589"/>
            <a:ext cx="3215502" cy="3215503"/>
          </a:xfrm>
          <a:prstGeom prst="ellipse">
            <a:avLst/>
          </a:prstGeom>
          <a:solidFill>
            <a:srgbClr val="5E5E5E"/>
          </a:solidFill>
          <a:ln w="12700">
            <a:miter lim="400000"/>
          </a:ln>
        </p:spPr>
        <p:txBody>
          <a:bodyPr lIns="50800" tIns="50800" rIns="50800" bIns="50800" anchor="ctr"/>
          <a:lstStyle/>
          <a:p>
            <a:pPr algn="l" defTabSz="821530">
              <a:lnSpc>
                <a:spcPts val="4500"/>
              </a:lnSpc>
              <a:spcBef>
                <a:spcPts val="1800"/>
              </a:spcBef>
              <a:defRPr sz="2600" spc="0">
                <a:solidFill>
                  <a:srgbClr val="1E212A"/>
                </a:solidFill>
                <a:latin typeface="+mn-lt"/>
                <a:ea typeface="+mn-ea"/>
                <a:cs typeface="+mn-cs"/>
                <a:sym typeface="Helvetica"/>
              </a:defRPr>
            </a:pPr>
            <a:endParaRPr/>
          </a:p>
        </p:txBody>
      </p:sp>
      <p:sp>
        <p:nvSpPr>
          <p:cNvPr id="2392" name="Verstehen"/>
          <p:cNvSpPr txBox="1"/>
          <p:nvPr/>
        </p:nvSpPr>
        <p:spPr>
          <a:xfrm>
            <a:off x="984710" y="6576940"/>
            <a:ext cx="3699777" cy="550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lvl="1" indent="0" defTabSz="821530">
              <a:lnSpc>
                <a:spcPts val="4500"/>
              </a:lnSpc>
              <a:spcBef>
                <a:spcPts val="1800"/>
              </a:spcBef>
              <a:defRPr sz="3200" spc="0">
                <a:solidFill>
                  <a:srgbClr val="FFFFFF"/>
                </a:solidFill>
                <a:latin typeface="+mn-lt"/>
                <a:ea typeface="+mn-ea"/>
                <a:cs typeface="+mn-cs"/>
                <a:sym typeface="Helvetica"/>
              </a:defRPr>
            </a:pPr>
            <a:r>
              <a:t>Verstehen</a:t>
            </a:r>
          </a:p>
        </p:txBody>
      </p:sp>
      <p:sp>
        <p:nvSpPr>
          <p:cNvPr id="2393" name="Kreis"/>
          <p:cNvSpPr/>
          <p:nvPr/>
        </p:nvSpPr>
        <p:spPr>
          <a:xfrm>
            <a:off x="5826014" y="5248589"/>
            <a:ext cx="3215502" cy="3215503"/>
          </a:xfrm>
          <a:prstGeom prst="ellipse">
            <a:avLst/>
          </a:prstGeom>
          <a:solidFill>
            <a:srgbClr val="5E5E5E"/>
          </a:solidFill>
          <a:ln w="12700">
            <a:miter lim="400000"/>
          </a:ln>
        </p:spPr>
        <p:txBody>
          <a:bodyPr lIns="50800" tIns="50800" rIns="50800" bIns="50800" anchor="ctr"/>
          <a:lstStyle/>
          <a:p>
            <a:pPr algn="l" defTabSz="821530">
              <a:lnSpc>
                <a:spcPts val="4500"/>
              </a:lnSpc>
              <a:spcBef>
                <a:spcPts val="1800"/>
              </a:spcBef>
              <a:defRPr sz="2600" spc="0">
                <a:solidFill>
                  <a:srgbClr val="1E212A"/>
                </a:solidFill>
                <a:latin typeface="+mn-lt"/>
                <a:ea typeface="+mn-ea"/>
                <a:cs typeface="+mn-cs"/>
                <a:sym typeface="Helvetica"/>
              </a:defRPr>
            </a:pPr>
            <a:endParaRPr/>
          </a:p>
        </p:txBody>
      </p:sp>
      <p:sp>
        <p:nvSpPr>
          <p:cNvPr id="2394" name="Definieren"/>
          <p:cNvSpPr txBox="1"/>
          <p:nvPr/>
        </p:nvSpPr>
        <p:spPr>
          <a:xfrm>
            <a:off x="5645610" y="6576940"/>
            <a:ext cx="3699777" cy="550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lvl="1" indent="0" defTabSz="821530">
              <a:lnSpc>
                <a:spcPts val="4500"/>
              </a:lnSpc>
              <a:spcBef>
                <a:spcPts val="1800"/>
              </a:spcBef>
              <a:defRPr sz="3200" spc="0">
                <a:solidFill>
                  <a:srgbClr val="FFFFFF"/>
                </a:solidFill>
                <a:latin typeface="+mn-lt"/>
                <a:ea typeface="+mn-ea"/>
                <a:cs typeface="+mn-cs"/>
                <a:sym typeface="Helvetica"/>
              </a:defRPr>
            </a:pPr>
            <a:r>
              <a:t>Definieren</a:t>
            </a:r>
          </a:p>
        </p:txBody>
      </p:sp>
      <p:sp>
        <p:nvSpPr>
          <p:cNvPr id="2395" name="Kreis"/>
          <p:cNvSpPr/>
          <p:nvPr/>
        </p:nvSpPr>
        <p:spPr>
          <a:xfrm>
            <a:off x="10567268" y="5248589"/>
            <a:ext cx="3215503" cy="3215502"/>
          </a:xfrm>
          <a:prstGeom prst="ellipse">
            <a:avLst/>
          </a:prstGeom>
          <a:solidFill>
            <a:srgbClr val="5E5E5E"/>
          </a:solidFill>
          <a:ln w="12700">
            <a:miter lim="400000"/>
          </a:ln>
        </p:spPr>
        <p:txBody>
          <a:bodyPr lIns="50800" tIns="50800" rIns="50800" bIns="50800" anchor="ctr"/>
          <a:lstStyle/>
          <a:p>
            <a:pPr algn="l" defTabSz="821530">
              <a:lnSpc>
                <a:spcPts val="4500"/>
              </a:lnSpc>
              <a:spcBef>
                <a:spcPts val="1800"/>
              </a:spcBef>
              <a:defRPr sz="2600" spc="0">
                <a:solidFill>
                  <a:srgbClr val="1E212A"/>
                </a:solidFill>
                <a:latin typeface="+mn-lt"/>
                <a:ea typeface="+mn-ea"/>
                <a:cs typeface="+mn-cs"/>
                <a:sym typeface="Helvetica"/>
              </a:defRPr>
            </a:pPr>
            <a:endParaRPr/>
          </a:p>
        </p:txBody>
      </p:sp>
      <p:sp>
        <p:nvSpPr>
          <p:cNvPr id="2396" name="Ideen finden"/>
          <p:cNvSpPr txBox="1"/>
          <p:nvPr/>
        </p:nvSpPr>
        <p:spPr>
          <a:xfrm>
            <a:off x="10325131" y="6297540"/>
            <a:ext cx="3699777" cy="1122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lvl="1" indent="0" defTabSz="821530">
              <a:lnSpc>
                <a:spcPts val="4500"/>
              </a:lnSpc>
              <a:spcBef>
                <a:spcPts val="1800"/>
              </a:spcBef>
              <a:defRPr sz="3200" spc="0">
                <a:solidFill>
                  <a:srgbClr val="FFFFFF"/>
                </a:solidFill>
                <a:latin typeface="+mn-lt"/>
                <a:ea typeface="+mn-ea"/>
                <a:cs typeface="+mn-cs"/>
                <a:sym typeface="Helvetica"/>
              </a:defRPr>
            </a:pPr>
            <a:r>
              <a:t>Ideen</a:t>
            </a:r>
            <a:br/>
            <a:r>
              <a:t>finden</a:t>
            </a:r>
          </a:p>
        </p:txBody>
      </p:sp>
      <p:sp>
        <p:nvSpPr>
          <p:cNvPr id="2397" name="Kreis"/>
          <p:cNvSpPr/>
          <p:nvPr/>
        </p:nvSpPr>
        <p:spPr>
          <a:xfrm>
            <a:off x="15183415" y="5248589"/>
            <a:ext cx="3215503" cy="3215503"/>
          </a:xfrm>
          <a:prstGeom prst="ellipse">
            <a:avLst/>
          </a:prstGeom>
          <a:solidFill>
            <a:srgbClr val="5E5E5E"/>
          </a:solidFill>
          <a:ln w="12700">
            <a:miter lim="400000"/>
          </a:ln>
        </p:spPr>
        <p:txBody>
          <a:bodyPr lIns="50800" tIns="50800" rIns="50800" bIns="50800" anchor="ctr"/>
          <a:lstStyle/>
          <a:p>
            <a:pPr algn="l" defTabSz="821530">
              <a:lnSpc>
                <a:spcPts val="4500"/>
              </a:lnSpc>
              <a:spcBef>
                <a:spcPts val="1800"/>
              </a:spcBef>
              <a:defRPr sz="2600" spc="0">
                <a:solidFill>
                  <a:srgbClr val="1E212A"/>
                </a:solidFill>
                <a:latin typeface="+mn-lt"/>
                <a:ea typeface="+mn-ea"/>
                <a:cs typeface="+mn-cs"/>
                <a:sym typeface="Helvetica"/>
              </a:defRPr>
            </a:pPr>
            <a:endParaRPr/>
          </a:p>
        </p:txBody>
      </p:sp>
      <p:sp>
        <p:nvSpPr>
          <p:cNvPr id="2398" name="Prototypen entwickeln"/>
          <p:cNvSpPr txBox="1"/>
          <p:nvPr/>
        </p:nvSpPr>
        <p:spPr>
          <a:xfrm>
            <a:off x="15012322" y="6297540"/>
            <a:ext cx="3699777" cy="1122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lvl="1" indent="0" defTabSz="821530">
              <a:lnSpc>
                <a:spcPts val="4500"/>
              </a:lnSpc>
              <a:spcBef>
                <a:spcPts val="1800"/>
              </a:spcBef>
              <a:defRPr sz="3200" spc="0">
                <a:solidFill>
                  <a:srgbClr val="FFFFFF"/>
                </a:solidFill>
                <a:latin typeface="+mn-lt"/>
                <a:ea typeface="+mn-ea"/>
                <a:cs typeface="+mn-cs"/>
                <a:sym typeface="Helvetica"/>
              </a:defRPr>
            </a:pPr>
            <a:r>
              <a:t>Prototypen</a:t>
            </a:r>
            <a:br/>
            <a:r>
              <a:t>entwickeln</a:t>
            </a:r>
          </a:p>
        </p:txBody>
      </p:sp>
      <p:sp>
        <p:nvSpPr>
          <p:cNvPr id="2399" name="Kreis"/>
          <p:cNvSpPr/>
          <p:nvPr/>
        </p:nvSpPr>
        <p:spPr>
          <a:xfrm>
            <a:off x="19941651" y="5248589"/>
            <a:ext cx="3215502" cy="3215502"/>
          </a:xfrm>
          <a:prstGeom prst="ellipse">
            <a:avLst/>
          </a:prstGeom>
          <a:solidFill>
            <a:srgbClr val="5E5E5E"/>
          </a:solidFill>
          <a:ln w="12700">
            <a:miter lim="400000"/>
          </a:ln>
        </p:spPr>
        <p:txBody>
          <a:bodyPr lIns="50800" tIns="50800" rIns="50800" bIns="50800" anchor="ctr"/>
          <a:lstStyle/>
          <a:p>
            <a:pPr algn="l" defTabSz="821530">
              <a:lnSpc>
                <a:spcPts val="4500"/>
              </a:lnSpc>
              <a:spcBef>
                <a:spcPts val="1800"/>
              </a:spcBef>
              <a:defRPr sz="2600" spc="0">
                <a:solidFill>
                  <a:srgbClr val="1E212A"/>
                </a:solidFill>
                <a:latin typeface="+mn-lt"/>
                <a:ea typeface="+mn-ea"/>
                <a:cs typeface="+mn-cs"/>
                <a:sym typeface="Helvetica"/>
              </a:defRPr>
            </a:pPr>
            <a:endParaRPr/>
          </a:p>
        </p:txBody>
      </p:sp>
      <p:sp>
        <p:nvSpPr>
          <p:cNvPr id="2400" name="Testen"/>
          <p:cNvSpPr txBox="1"/>
          <p:nvPr/>
        </p:nvSpPr>
        <p:spPr>
          <a:xfrm>
            <a:off x="19699513" y="6576940"/>
            <a:ext cx="3699777" cy="550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lvl="1" indent="0" defTabSz="821530">
              <a:lnSpc>
                <a:spcPts val="4500"/>
              </a:lnSpc>
              <a:spcBef>
                <a:spcPts val="1800"/>
              </a:spcBef>
              <a:defRPr sz="3200" spc="0">
                <a:solidFill>
                  <a:srgbClr val="FFFFFF"/>
                </a:solidFill>
                <a:latin typeface="+mn-lt"/>
                <a:ea typeface="+mn-ea"/>
                <a:cs typeface="+mn-cs"/>
                <a:sym typeface="Helvetica"/>
              </a:defRPr>
            </a:pPr>
            <a:r>
              <a:t>Testen</a:t>
            </a:r>
          </a:p>
        </p:txBody>
      </p:sp>
      <p:sp>
        <p:nvSpPr>
          <p:cNvPr id="2401" name="Linie"/>
          <p:cNvSpPr/>
          <p:nvPr/>
        </p:nvSpPr>
        <p:spPr>
          <a:xfrm>
            <a:off x="5025197" y="6349399"/>
            <a:ext cx="254001" cy="10136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92"/>
                </a:lnTo>
                <a:lnTo>
                  <a:pt x="0" y="21600"/>
                </a:lnTo>
              </a:path>
            </a:pathLst>
          </a:custGeom>
          <a:ln w="63500">
            <a:solidFill>
              <a:srgbClr val="5E5E5E"/>
            </a:solidFill>
            <a:miter lim="400000"/>
          </a:ln>
        </p:spPr>
        <p:txBody>
          <a:bodyPr lIns="50800" tIns="50800" rIns="50800" bIns="50800" anchor="ctr"/>
          <a:lstStyle/>
          <a:p>
            <a:pPr defTabSz="825500">
              <a:defRPr sz="3200">
                <a:solidFill>
                  <a:srgbClr val="000000"/>
                </a:solidFill>
                <a:latin typeface="Helvetica Light"/>
                <a:ea typeface="Helvetica Light"/>
                <a:cs typeface="Helvetica Light"/>
                <a:sym typeface="Helvetica Light"/>
              </a:defRPr>
            </a:pPr>
            <a:endParaRPr/>
          </a:p>
        </p:txBody>
      </p:sp>
      <p:sp>
        <p:nvSpPr>
          <p:cNvPr id="2402" name="Linie"/>
          <p:cNvSpPr/>
          <p:nvPr/>
        </p:nvSpPr>
        <p:spPr>
          <a:xfrm>
            <a:off x="9704718" y="6349399"/>
            <a:ext cx="254001" cy="10136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92"/>
                </a:lnTo>
                <a:lnTo>
                  <a:pt x="0" y="21600"/>
                </a:lnTo>
              </a:path>
            </a:pathLst>
          </a:custGeom>
          <a:ln w="63500">
            <a:solidFill>
              <a:srgbClr val="5E5E5E"/>
            </a:solidFill>
            <a:miter lim="400000"/>
          </a:ln>
        </p:spPr>
        <p:txBody>
          <a:bodyPr lIns="50800" tIns="50800" rIns="50800" bIns="50800" anchor="ctr"/>
          <a:lstStyle/>
          <a:p>
            <a:pPr defTabSz="825500">
              <a:defRPr sz="3200">
                <a:solidFill>
                  <a:srgbClr val="000000"/>
                </a:solidFill>
                <a:latin typeface="Helvetica Light"/>
                <a:ea typeface="Helvetica Light"/>
                <a:cs typeface="Helvetica Light"/>
                <a:sym typeface="Helvetica Light"/>
              </a:defRPr>
            </a:pPr>
            <a:endParaRPr/>
          </a:p>
        </p:txBody>
      </p:sp>
      <p:sp>
        <p:nvSpPr>
          <p:cNvPr id="2403" name="Linie"/>
          <p:cNvSpPr/>
          <p:nvPr/>
        </p:nvSpPr>
        <p:spPr>
          <a:xfrm>
            <a:off x="14384239" y="6349399"/>
            <a:ext cx="254001" cy="10136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92"/>
                </a:lnTo>
                <a:lnTo>
                  <a:pt x="0" y="21600"/>
                </a:lnTo>
              </a:path>
            </a:pathLst>
          </a:custGeom>
          <a:ln w="63500">
            <a:solidFill>
              <a:srgbClr val="5E5E5E"/>
            </a:solidFill>
            <a:miter lim="400000"/>
          </a:ln>
        </p:spPr>
        <p:txBody>
          <a:bodyPr lIns="50800" tIns="50800" rIns="50800" bIns="50800" anchor="ctr"/>
          <a:lstStyle/>
          <a:p>
            <a:pPr defTabSz="825500">
              <a:defRPr sz="3200">
                <a:solidFill>
                  <a:srgbClr val="000000"/>
                </a:solidFill>
                <a:latin typeface="Helvetica Light"/>
                <a:ea typeface="Helvetica Light"/>
                <a:cs typeface="Helvetica Light"/>
                <a:sym typeface="Helvetica Light"/>
              </a:defRPr>
            </a:pPr>
            <a:endParaRPr/>
          </a:p>
        </p:txBody>
      </p:sp>
      <p:sp>
        <p:nvSpPr>
          <p:cNvPr id="2404" name="Linie"/>
          <p:cNvSpPr/>
          <p:nvPr/>
        </p:nvSpPr>
        <p:spPr>
          <a:xfrm>
            <a:off x="19063761" y="6349399"/>
            <a:ext cx="254001" cy="10136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92"/>
                </a:lnTo>
                <a:lnTo>
                  <a:pt x="0" y="21600"/>
                </a:lnTo>
              </a:path>
            </a:pathLst>
          </a:custGeom>
          <a:ln w="63500">
            <a:solidFill>
              <a:srgbClr val="5E5E5E"/>
            </a:solidFill>
            <a:miter lim="400000"/>
          </a:ln>
        </p:spPr>
        <p:txBody>
          <a:bodyPr lIns="50800" tIns="50800" rIns="50800" bIns="50800" anchor="ctr"/>
          <a:lstStyle/>
          <a:p>
            <a:pPr defTabSz="825500">
              <a:defRPr sz="3200">
                <a:solidFill>
                  <a:srgbClr val="000000"/>
                </a:solidFill>
                <a:latin typeface="Helvetica Light"/>
                <a:ea typeface="Helvetica Light"/>
                <a:cs typeface="Helvetica Light"/>
                <a:sym typeface="Helvetica Light"/>
              </a:defRPr>
            </a:pPr>
            <a:endParaRPr/>
          </a:p>
        </p:txBody>
      </p:sp>
      <p:sp>
        <p:nvSpPr>
          <p:cNvPr id="2414" name="Verbindungslinie"/>
          <p:cNvSpPr/>
          <p:nvPr/>
        </p:nvSpPr>
        <p:spPr>
          <a:xfrm>
            <a:off x="4188743" y="8673366"/>
            <a:ext cx="15958544" cy="2130751"/>
          </a:xfrm>
          <a:custGeom>
            <a:avLst/>
            <a:gdLst/>
            <a:ahLst/>
            <a:cxnLst>
              <a:cxn ang="0">
                <a:pos x="wd2" y="hd2"/>
              </a:cxn>
              <a:cxn ang="5400000">
                <a:pos x="wd2" y="hd2"/>
              </a:cxn>
              <a:cxn ang="10800000">
                <a:pos x="wd2" y="hd2"/>
              </a:cxn>
              <a:cxn ang="16200000">
                <a:pos x="wd2" y="hd2"/>
              </a:cxn>
            </a:cxnLst>
            <a:rect l="0" t="0" r="r" b="b"/>
            <a:pathLst>
              <a:path w="21600" h="16202" extrusionOk="0">
                <a:moveTo>
                  <a:pt x="0" y="772"/>
                </a:moveTo>
                <a:cubicBezTo>
                  <a:pt x="6674" y="21600"/>
                  <a:pt x="13874" y="21343"/>
                  <a:pt x="21600" y="0"/>
                </a:cubicBezTo>
              </a:path>
            </a:pathLst>
          </a:custGeom>
          <a:ln w="63500">
            <a:solidFill>
              <a:schemeClr val="accent4">
                <a:hueOff val="-1247790"/>
                <a:lumOff val="-12326"/>
              </a:schemeClr>
            </a:solidFill>
            <a:custDash>
              <a:ds d="200000" sp="200000"/>
            </a:custDash>
            <a:miter lim="400000"/>
            <a:headEnd type="triangle"/>
          </a:ln>
        </p:spPr>
        <p:txBody>
          <a:bodyPr/>
          <a:lstStyle/>
          <a:p>
            <a:endParaRPr/>
          </a:p>
        </p:txBody>
      </p:sp>
      <p:sp>
        <p:nvSpPr>
          <p:cNvPr id="2406" name="1"/>
          <p:cNvSpPr txBox="1"/>
          <p:nvPr/>
        </p:nvSpPr>
        <p:spPr>
          <a:xfrm>
            <a:off x="735256" y="5191557"/>
            <a:ext cx="706347" cy="5455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lvl="1" indent="0" algn="r" defTabSz="825500">
              <a:defRPr sz="3600" b="1"/>
            </a:pPr>
            <a:r>
              <a:t>1</a:t>
            </a:r>
          </a:p>
        </p:txBody>
      </p:sp>
      <p:sp>
        <p:nvSpPr>
          <p:cNvPr id="2407" name="2"/>
          <p:cNvSpPr txBox="1"/>
          <p:nvPr/>
        </p:nvSpPr>
        <p:spPr>
          <a:xfrm>
            <a:off x="5293389" y="5191557"/>
            <a:ext cx="706347" cy="5455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lvl="1" indent="0" algn="r" defTabSz="825500">
              <a:defRPr sz="3600" b="1"/>
            </a:pPr>
            <a:r>
              <a:t>2</a:t>
            </a:r>
          </a:p>
        </p:txBody>
      </p:sp>
      <p:sp>
        <p:nvSpPr>
          <p:cNvPr id="2408" name="3"/>
          <p:cNvSpPr txBox="1"/>
          <p:nvPr/>
        </p:nvSpPr>
        <p:spPr>
          <a:xfrm>
            <a:off x="10086002" y="5191557"/>
            <a:ext cx="706347" cy="5455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lvl="1" indent="0" algn="r" defTabSz="825500">
              <a:defRPr sz="3600" b="1"/>
            </a:pPr>
            <a:r>
              <a:t>3</a:t>
            </a:r>
          </a:p>
        </p:txBody>
      </p:sp>
      <p:sp>
        <p:nvSpPr>
          <p:cNvPr id="2409" name="4"/>
          <p:cNvSpPr txBox="1"/>
          <p:nvPr/>
        </p:nvSpPr>
        <p:spPr>
          <a:xfrm>
            <a:off x="14737953" y="5191557"/>
            <a:ext cx="706347" cy="5455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lvl="1" indent="0" algn="r" defTabSz="825500">
              <a:defRPr sz="3600" b="1"/>
            </a:pPr>
            <a:r>
              <a:t>4</a:t>
            </a:r>
          </a:p>
        </p:txBody>
      </p:sp>
      <p:sp>
        <p:nvSpPr>
          <p:cNvPr id="2410" name="5"/>
          <p:cNvSpPr txBox="1"/>
          <p:nvPr/>
        </p:nvSpPr>
        <p:spPr>
          <a:xfrm>
            <a:off x="19494763" y="5191557"/>
            <a:ext cx="706347" cy="5455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lvl="1" indent="0" algn="r" defTabSz="825500">
              <a:defRPr sz="3600" b="1"/>
            </a:pPr>
            <a:r>
              <a:t>5</a:t>
            </a:r>
          </a:p>
        </p:txBody>
      </p:sp>
      <p:sp>
        <p:nvSpPr>
          <p:cNvPr id="2411" name="Pfeil"/>
          <p:cNvSpPr/>
          <p:nvPr/>
        </p:nvSpPr>
        <p:spPr>
          <a:xfrm rot="16200000">
            <a:off x="14776017" y="2211658"/>
            <a:ext cx="4172386" cy="1539913"/>
          </a:xfrm>
          <a:prstGeom prst="rightArrow">
            <a:avLst>
              <a:gd name="adj1" fmla="val 32000"/>
              <a:gd name="adj2" fmla="val 79173"/>
            </a:avLst>
          </a:prstGeom>
          <a:solidFill>
            <a:srgbClr val="FF8C82"/>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412" name="Rechteck"/>
          <p:cNvSpPr/>
          <p:nvPr/>
        </p:nvSpPr>
        <p:spPr>
          <a:xfrm>
            <a:off x="16601454" y="8644873"/>
            <a:ext cx="521512" cy="2558316"/>
          </a:xfrm>
          <a:prstGeom prst="rect">
            <a:avLst/>
          </a:prstGeom>
          <a:solidFill>
            <a:srgbClr val="FF8C82"/>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413" name="Ausstieg möglich"/>
          <p:cNvSpPr txBox="1"/>
          <p:nvPr/>
        </p:nvSpPr>
        <p:spPr>
          <a:xfrm rot="16200000">
            <a:off x="14024906" y="2981614"/>
            <a:ext cx="5797325"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Ausstieg möglich</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 name="Foliennumm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24</a:t>
            </a:fld>
            <a:endParaRPr/>
          </a:p>
        </p:txBody>
      </p:sp>
      <p:sp>
        <p:nvSpPr>
          <p:cNvPr id="2417"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pic>
        <p:nvPicPr>
          <p:cNvPr id="2418" name="Bild" descr="Bild"/>
          <p:cNvPicPr>
            <a:picLocks noGrp="1"/>
          </p:cNvPicPr>
          <p:nvPr>
            <p:ph type="pic" idx="21"/>
          </p:nvPr>
        </p:nvPicPr>
        <p:blipFill>
          <a:blip r:embed="rId2">
            <a:alphaModFix amt="28017"/>
          </a:blip>
          <a:srcRect/>
          <a:stretch>
            <a:fillRect/>
          </a:stretch>
        </p:blipFill>
        <p:spPr>
          <a:prstGeom prst="rect">
            <a:avLst/>
          </a:prstGeom>
        </p:spPr>
      </p:pic>
      <p:sp>
        <p:nvSpPr>
          <p:cNvPr id="2419" name="DMS innovationszirkel"/>
          <p:cNvSpPr/>
          <p:nvPr/>
        </p:nvSpPr>
        <p:spPr>
          <a:xfrm>
            <a:off x="1822952" y="12954950"/>
            <a:ext cx="11219948"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sp>
        <p:nvSpPr>
          <p:cNvPr id="2420" name="Rechteck"/>
          <p:cNvSpPr/>
          <p:nvPr/>
        </p:nvSpPr>
        <p:spPr>
          <a:xfrm>
            <a:off x="0" y="0"/>
            <a:ext cx="1502892" cy="13716001"/>
          </a:xfrm>
          <a:prstGeom prst="rect">
            <a:avLst/>
          </a:prstGeom>
          <a:solidFill>
            <a:srgbClr val="D80078"/>
          </a:solidFill>
          <a:ln w="12700">
            <a:miter lim="400000"/>
          </a:ln>
        </p:spPr>
        <p:txBody>
          <a:bodyPr lIns="50800" tIns="50800" rIns="50800" bIns="50800" anchor="ctr"/>
          <a:lstStyle/>
          <a:p>
            <a:pPr defTabSz="825500">
              <a:defRPr sz="3200">
                <a:solidFill>
                  <a:srgbClr val="D80078"/>
                </a:solidFill>
                <a:latin typeface="Helvetica Neue Medium"/>
                <a:ea typeface="Helvetica Neue Medium"/>
                <a:cs typeface="Helvetica Neue Medium"/>
                <a:sym typeface="Helvetica Neue Medium"/>
              </a:defRPr>
            </a:pPr>
            <a:endParaRPr/>
          </a:p>
        </p:txBody>
      </p:sp>
      <p:sp>
        <p:nvSpPr>
          <p:cNvPr id="2421" name="Erklärung"/>
          <p:cNvSpPr/>
          <p:nvPr/>
        </p:nvSpPr>
        <p:spPr>
          <a:xfrm rot="16200000">
            <a:off x="-5513023" y="6603387"/>
            <a:ext cx="12428063" cy="64368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5400"/>
              </a:lnSpc>
              <a:spcBef>
                <a:spcPts val="3600"/>
              </a:spcBef>
              <a:tabLst>
                <a:tab pos="342900" algn="l"/>
                <a:tab pos="698500" algn="l"/>
                <a:tab pos="1066800" algn="l"/>
                <a:tab pos="1409700" algn="l"/>
                <a:tab pos="1765300" algn="l"/>
                <a:tab pos="2133600" algn="l"/>
                <a:tab pos="2476500" algn="l"/>
                <a:tab pos="2832100" algn="l"/>
                <a:tab pos="3200400" algn="l"/>
                <a:tab pos="3543300" algn="l"/>
                <a:tab pos="3898900" algn="l"/>
                <a:tab pos="4267200" algn="l"/>
              </a:tabLst>
              <a:defRPr sz="3600" b="1" spc="-36">
                <a:solidFill>
                  <a:srgbClr val="FFFFFF"/>
                </a:solidFill>
                <a:latin typeface="+mn-lt"/>
                <a:ea typeface="+mn-ea"/>
                <a:cs typeface="+mn-cs"/>
                <a:sym typeface="Helvetica"/>
              </a:defRPr>
            </a:lvl1pPr>
          </a:lstStyle>
          <a:p>
            <a:r>
              <a:t>Erklärung</a:t>
            </a:r>
          </a:p>
        </p:txBody>
      </p:sp>
      <p:sp>
        <p:nvSpPr>
          <p:cNvPr id="2422" name="Input zur Methode 4"/>
          <p:cNvSpPr>
            <a:spLocks noGrp="1"/>
          </p:cNvSpPr>
          <p:nvPr>
            <p:ph type="body" idx="22"/>
          </p:nvPr>
        </p:nvSpPr>
        <p:spPr>
          <a:prstGeom prst="rect">
            <a:avLst/>
          </a:prstGeom>
        </p:spPr>
        <p:txBody>
          <a:bodyPr/>
          <a:lstStyle/>
          <a:p>
            <a:r>
              <a:t>Input zur Methode 4</a:t>
            </a:r>
          </a:p>
        </p:txBody>
      </p:sp>
      <p:sp>
        <p:nvSpPr>
          <p:cNvPr id="2423" name="„Ihr erhaltet, wenn es losgeht, eine Fragestellung und sollt dann erst einmal recherchieren und euch in die Menschen hineinversetzen.“…"/>
          <p:cNvSpPr>
            <a:spLocks noGrp="1"/>
          </p:cNvSpPr>
          <p:nvPr>
            <p:ph type="body" idx="23"/>
          </p:nvPr>
        </p:nvSpPr>
        <p:spPr>
          <a:xfrm>
            <a:off x="12064557" y="5631639"/>
            <a:ext cx="11406165" cy="6673929"/>
          </a:xfrm>
          <a:prstGeom prst="rect">
            <a:avLst/>
          </a:prstGeom>
        </p:spPr>
        <p:txBody>
          <a:bodyPr/>
          <a:lstStyle/>
          <a:p>
            <a:pPr>
              <a:lnSpc>
                <a:spcPct val="117999"/>
              </a:lnSpc>
              <a:spcBef>
                <a:spcPts val="0"/>
              </a:spcBef>
              <a:tabLst/>
              <a:defRPr sz="2200" spc="0">
                <a:solidFill>
                  <a:srgbClr val="000000"/>
                </a:solidFill>
                <a:latin typeface="Helvetica Neue"/>
                <a:ea typeface="Helvetica Neue"/>
                <a:cs typeface="Helvetica Neue"/>
                <a:sym typeface="Helvetica Neue"/>
              </a:defRPr>
            </a:pPr>
            <a:r>
              <a:t>„Ihr erhaltet, wenn es losgeht, eine Fragestellung und sollt dann erst einmal recherchieren und euch in die Menschen hineinversetzen.“</a:t>
            </a: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Medium"/>
                <a:ea typeface="Helvetica Neue Medium"/>
                <a:cs typeface="Helvetica Neue Medium"/>
                <a:sym typeface="Helvetica Neue Medium"/>
              </a:defRPr>
            </a:pPr>
            <a:r>
              <a:t>Lesen Sie dann die Folien 25-29 vor. </a:t>
            </a:r>
          </a:p>
          <a:p>
            <a:pPr>
              <a:lnSpc>
                <a:spcPct val="117999"/>
              </a:lnSpc>
              <a:spcBef>
                <a:spcPts val="0"/>
              </a:spcBef>
              <a:tabLst/>
              <a:defRPr sz="2200" spc="0">
                <a:solidFill>
                  <a:srgbClr val="000000"/>
                </a:solidFill>
                <a:latin typeface="Helvetica Neue Medium"/>
                <a:ea typeface="Helvetica Neue Medium"/>
                <a:cs typeface="Helvetica Neue Medium"/>
                <a:sym typeface="Helvetica Neue Medium"/>
              </a:defRPr>
            </a:pPr>
            <a:r>
              <a:t>Dort steht, was die Schüler*innen im einzelnen machen werden und geben ihnen einen Überblick.</a:t>
            </a: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p:txBody>
      </p:sp>
      <p:pic>
        <p:nvPicPr>
          <p:cNvPr id="2424" name="outline_person_add_alt_black_24dp.png" descr="outline_person_add_alt_black_24dp.png"/>
          <p:cNvPicPr>
            <a:picLocks noGrp="1" noChangeAspect="1"/>
          </p:cNvPicPr>
          <p:nvPr>
            <p:ph type="pic" idx="24"/>
          </p:nvPr>
        </p:nvPicPr>
        <p:blipFill>
          <a:blip r:embed="rId3"/>
          <a:srcRect/>
          <a:stretch>
            <a:fillRect/>
          </a:stretch>
        </p:blipFill>
        <p:spPr>
          <a:prstGeom prst="rect">
            <a:avLst/>
          </a:prstGeom>
        </p:spPr>
      </p:pic>
      <p:pic>
        <p:nvPicPr>
          <p:cNvPr id="2425" name="Bildschirmfoto 2022-05-13 um 11.30.36.png" descr="Bildschirmfoto 2022-05-13 um 11.30.36.png"/>
          <p:cNvPicPr>
            <a:picLocks noGrp="1" noChangeAspect="1"/>
          </p:cNvPicPr>
          <p:nvPr>
            <p:ph type="pic" idx="27"/>
          </p:nvPr>
        </p:nvPicPr>
        <p:blipFill>
          <a:blip r:embed="rId4"/>
          <a:srcRect t="124" b="124"/>
          <a:stretch>
            <a:fillRect/>
          </a:stretch>
        </p:blipFill>
        <p:spPr>
          <a:prstGeom prst="rect">
            <a:avLst/>
          </a:prstGeom>
        </p:spPr>
      </p:pic>
      <p:pic>
        <p:nvPicPr>
          <p:cNvPr id="2426" name="Bildschirmfoto 2022-05-13 um 11.45.05.png" descr="Bildschirmfoto 2022-05-13 um 11.45.05.png"/>
          <p:cNvPicPr>
            <a:picLocks noChangeAspect="1"/>
          </p:cNvPicPr>
          <p:nvPr/>
        </p:nvPicPr>
        <p:blipFill>
          <a:blip r:embed="rId5"/>
          <a:srcRect t="39" b="39"/>
          <a:stretch>
            <a:fillRect/>
          </a:stretch>
        </p:blipFill>
        <p:spPr>
          <a:xfrm>
            <a:off x="3094992" y="7747474"/>
            <a:ext cx="7810795" cy="4392089"/>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8" name="Foliennumm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25</a:t>
            </a:fld>
            <a:endParaRPr/>
          </a:p>
        </p:txBody>
      </p:sp>
      <p:sp>
        <p:nvSpPr>
          <p:cNvPr id="2429"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sp>
        <p:nvSpPr>
          <p:cNvPr id="2430" name="Hineinversetzen und Verstehen"/>
          <p:cNvSpPr>
            <a:spLocks noGrp="1"/>
          </p:cNvSpPr>
          <p:nvPr>
            <p:ph type="title"/>
          </p:nvPr>
        </p:nvSpPr>
        <p:spPr>
          <a:prstGeom prst="rect">
            <a:avLst/>
          </a:prstGeom>
        </p:spPr>
        <p:txBody>
          <a:bodyPr/>
          <a:lstStyle/>
          <a:p>
            <a:r>
              <a:t>Hineinversetzen und Verstehen</a:t>
            </a:r>
          </a:p>
        </p:txBody>
      </p:sp>
      <p:pic>
        <p:nvPicPr>
          <p:cNvPr id="2431" name="Bild" descr="Bild"/>
          <p:cNvPicPr>
            <a:picLocks noGrp="1"/>
          </p:cNvPicPr>
          <p:nvPr>
            <p:ph type="pic" idx="21"/>
          </p:nvPr>
        </p:nvPicPr>
        <p:blipFill>
          <a:blip r:embed="rId2">
            <a:alphaModFix amt="28017"/>
          </a:blip>
          <a:srcRect/>
          <a:stretch>
            <a:fillRect/>
          </a:stretch>
        </p:blipFill>
        <p:spPr>
          <a:prstGeom prst="rect">
            <a:avLst/>
          </a:prstGeom>
        </p:spPr>
      </p:pic>
      <p:sp>
        <p:nvSpPr>
          <p:cNvPr id="2432" name="DMS innovationszirkel"/>
          <p:cNvSpPr/>
          <p:nvPr/>
        </p:nvSpPr>
        <p:spPr>
          <a:xfrm>
            <a:off x="751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sp>
        <p:nvSpPr>
          <p:cNvPr id="2433" name="Rechteck"/>
          <p:cNvSpPr/>
          <p:nvPr/>
        </p:nvSpPr>
        <p:spPr>
          <a:xfrm>
            <a:off x="-307840" y="3426754"/>
            <a:ext cx="25018729" cy="8890311"/>
          </a:xfrm>
          <a:prstGeom prst="rect">
            <a:avLst/>
          </a:prstGeom>
          <a:solidFill>
            <a:srgbClr val="EBEBEB"/>
          </a:solidFill>
          <a:ln w="12700">
            <a:miter lim="400000"/>
          </a:ln>
        </p:spPr>
        <p:txBody>
          <a:bodyPr lIns="304800" tIns="304800" rIns="304800" bIns="304800"/>
          <a:lstStyle/>
          <a:p>
            <a:pPr algn="l" defTabSz="547687">
              <a:lnSpc>
                <a:spcPts val="2600"/>
              </a:lnSpc>
              <a:spcBef>
                <a:spcPts val="1200"/>
              </a:spcBef>
              <a:defRPr sz="2000" spc="0">
                <a:solidFill>
                  <a:srgbClr val="1E212A"/>
                </a:solidFill>
                <a:latin typeface="Graphik Light"/>
                <a:ea typeface="Graphik Light"/>
                <a:cs typeface="Graphik Light"/>
                <a:sym typeface="Graphik Light"/>
              </a:defRPr>
            </a:pPr>
            <a:endParaRPr/>
          </a:p>
        </p:txBody>
      </p:sp>
      <p:sp>
        <p:nvSpPr>
          <p:cNvPr id="2434" name="Textblase"/>
          <p:cNvSpPr/>
          <p:nvPr/>
        </p:nvSpPr>
        <p:spPr>
          <a:xfrm>
            <a:off x="2142985" y="5299452"/>
            <a:ext cx="8619332" cy="31035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8860"/>
                </a:lnTo>
                <a:lnTo>
                  <a:pt x="18351" y="18860"/>
                </a:lnTo>
                <a:lnTo>
                  <a:pt x="18853" y="21600"/>
                </a:lnTo>
                <a:lnTo>
                  <a:pt x="19355" y="18860"/>
                </a:lnTo>
                <a:lnTo>
                  <a:pt x="21600" y="18860"/>
                </a:lnTo>
                <a:lnTo>
                  <a:pt x="21600" y="0"/>
                </a:lnTo>
                <a:lnTo>
                  <a:pt x="0" y="0"/>
                </a:lnTo>
                <a:close/>
              </a:path>
            </a:pathLst>
          </a:custGeom>
          <a:solidFill>
            <a:srgbClr val="FFFFFF"/>
          </a:solidFill>
          <a:ln w="50800">
            <a:solidFill>
              <a:srgbClr val="33416B"/>
            </a:solidFill>
            <a:miter lim="400000"/>
          </a:ln>
        </p:spPr>
        <p:txBody>
          <a:bodyPr lIns="47625" tIns="47625" rIns="47625" bIns="47625" anchor="ctr"/>
          <a:lstStyle/>
          <a:p>
            <a:pPr marL="3938" marR="50018" algn="l" defTabSz="1130300">
              <a:tabLst>
                <a:tab pos="876300" algn="l"/>
              </a:tabLst>
              <a:defRPr sz="2500" spc="0">
                <a:solidFill>
                  <a:srgbClr val="33416B"/>
                </a:solidFill>
                <a:uFill>
                  <a:solidFill>
                    <a:srgbClr val="323232"/>
                  </a:solidFill>
                </a:uFill>
                <a:latin typeface="+mn-lt"/>
                <a:ea typeface="+mn-ea"/>
                <a:cs typeface="+mn-cs"/>
                <a:sym typeface="Helvetica"/>
              </a:defRPr>
            </a:pPr>
            <a:endParaRPr/>
          </a:p>
        </p:txBody>
      </p:sp>
      <p:sp>
        <p:nvSpPr>
          <p:cNvPr id="2435" name="Beobachtet die Benutzer*innen und ihr Verhalten im Kontext ihrer Lebenssituation…"/>
          <p:cNvSpPr>
            <a:spLocks noGrp="1"/>
          </p:cNvSpPr>
          <p:nvPr>
            <p:ph type="body" sz="quarter" idx="4294967295"/>
          </p:nvPr>
        </p:nvSpPr>
        <p:spPr>
          <a:xfrm>
            <a:off x="12287489" y="5274052"/>
            <a:ext cx="9978927" cy="4603431"/>
          </a:xfrm>
          <a:prstGeom prst="rect">
            <a:avLst/>
          </a:prstGeom>
        </p:spPr>
        <p:txBody>
          <a:bodyPr/>
          <a:lstStyle/>
          <a:p>
            <a:pPr marL="431800" lvl="1" indent="-431800" defTabSz="825500">
              <a:lnSpc>
                <a:spcPct val="100000"/>
              </a:lnSpc>
              <a:spcBef>
                <a:spcPts val="2000"/>
              </a:spcBef>
              <a:buSzPct val="75000"/>
              <a:buChar char="/"/>
              <a:defRPr spc="0">
                <a:solidFill>
                  <a:srgbClr val="323232"/>
                </a:solidFill>
              </a:defRPr>
            </a:pPr>
            <a:r>
              <a:rPr b="1"/>
              <a:t>Beobachtet</a:t>
            </a:r>
            <a:r>
              <a:t> die Benutzer*innen und ihr Verhalten im Kontext ihrer Lebenssituation</a:t>
            </a:r>
          </a:p>
          <a:p>
            <a:pPr marL="431800" lvl="1" indent="-431800" defTabSz="825500">
              <a:lnSpc>
                <a:spcPct val="100000"/>
              </a:lnSpc>
              <a:spcBef>
                <a:spcPts val="2000"/>
              </a:spcBef>
              <a:buSzPct val="75000"/>
              <a:buChar char="/"/>
              <a:defRPr spc="0">
                <a:solidFill>
                  <a:srgbClr val="323232"/>
                </a:solidFill>
              </a:defRPr>
            </a:pPr>
            <a:r>
              <a:rPr b="1"/>
              <a:t>Bezieht die Leute mit</a:t>
            </a:r>
            <a:r>
              <a:t> ein und interviewt sie. Fragt nach dem </a:t>
            </a:r>
            <a:r>
              <a:rPr b="1"/>
              <a:t>Warum</a:t>
            </a:r>
            <a:r>
              <a:t>.</a:t>
            </a:r>
          </a:p>
          <a:p>
            <a:pPr marL="431800" lvl="1" indent="-431800" defTabSz="825500">
              <a:lnSpc>
                <a:spcPct val="100000"/>
              </a:lnSpc>
              <a:spcBef>
                <a:spcPts val="2000"/>
              </a:spcBef>
              <a:buSzPct val="75000"/>
              <a:buChar char="/"/>
              <a:defRPr spc="0">
                <a:solidFill>
                  <a:srgbClr val="323232"/>
                </a:solidFill>
              </a:defRPr>
            </a:pPr>
            <a:r>
              <a:rPr b="1"/>
              <a:t>Hört ihnen zu</a:t>
            </a:r>
            <a:r>
              <a:t> und beobachtet sie, während sie eine Aufgabe lösen</a:t>
            </a:r>
          </a:p>
        </p:txBody>
      </p:sp>
      <p:sp>
        <p:nvSpPr>
          <p:cNvPr id="2436" name="Versteht die Situation und die Emotionen der Menschen, die ihr erreichen wollt."/>
          <p:cNvSpPr/>
          <p:nvPr/>
        </p:nvSpPr>
        <p:spPr>
          <a:xfrm>
            <a:off x="2664196" y="5713209"/>
            <a:ext cx="7576910" cy="18637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825500">
              <a:spcBef>
                <a:spcPts val="2000"/>
              </a:spcBef>
              <a:defRPr sz="3600" b="1">
                <a:solidFill>
                  <a:srgbClr val="33416B"/>
                </a:solidFill>
                <a:latin typeface="+mn-lt"/>
                <a:ea typeface="+mn-ea"/>
                <a:cs typeface="+mn-cs"/>
                <a:sym typeface="Helvetica"/>
              </a:defRPr>
            </a:lvl1pPr>
          </a:lstStyle>
          <a:p>
            <a:r>
              <a:t>Versteht die Situation und die Emotionen der Menschen, die ihr erreichen wollt. </a:t>
            </a:r>
          </a:p>
        </p:txBody>
      </p:sp>
      <p:sp>
        <p:nvSpPr>
          <p:cNvPr id="2437" name="Kreis"/>
          <p:cNvSpPr/>
          <p:nvPr/>
        </p:nvSpPr>
        <p:spPr>
          <a:xfrm>
            <a:off x="22170789" y="393567"/>
            <a:ext cx="1863726" cy="1863726"/>
          </a:xfrm>
          <a:prstGeom prst="ellipse">
            <a:avLst/>
          </a:prstGeom>
          <a:solidFill>
            <a:srgbClr val="5E5E5E"/>
          </a:solidFill>
          <a:ln w="12700">
            <a:miter lim="400000"/>
          </a:ln>
        </p:spPr>
        <p:txBody>
          <a:bodyPr lIns="50800" tIns="50800" rIns="50800" bIns="50800" anchor="ctr"/>
          <a:lstStyle/>
          <a:p>
            <a:pPr algn="l" defTabSz="821530">
              <a:lnSpc>
                <a:spcPts val="4500"/>
              </a:lnSpc>
              <a:spcBef>
                <a:spcPts val="1800"/>
              </a:spcBef>
              <a:defRPr sz="2600" spc="0">
                <a:solidFill>
                  <a:srgbClr val="1E212A"/>
                </a:solidFill>
                <a:latin typeface="+mn-lt"/>
                <a:ea typeface="+mn-ea"/>
                <a:cs typeface="+mn-cs"/>
                <a:sym typeface="Helvetica"/>
              </a:defRPr>
            </a:pPr>
            <a:endParaRPr/>
          </a:p>
        </p:txBody>
      </p:sp>
      <p:sp>
        <p:nvSpPr>
          <p:cNvPr id="2438" name="1"/>
          <p:cNvSpPr/>
          <p:nvPr/>
        </p:nvSpPr>
        <p:spPr>
          <a:xfrm>
            <a:off x="22829016" y="715830"/>
            <a:ext cx="547272" cy="1219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lvl1pPr defTabSz="821530">
              <a:spcBef>
                <a:spcPts val="5400"/>
              </a:spcBef>
              <a:defRPr sz="8000" b="1" spc="-239">
                <a:solidFill>
                  <a:srgbClr val="CDE8B5"/>
                </a:solidFill>
                <a:latin typeface="+mn-lt"/>
                <a:ea typeface="+mn-ea"/>
                <a:cs typeface="+mn-cs"/>
                <a:sym typeface="Helvetica"/>
              </a:defRPr>
            </a:lvl1pPr>
          </a:lstStyle>
          <a:p>
            <a:r>
              <a:t>1</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0" name="Foliennumm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26</a:t>
            </a:fld>
            <a:endParaRPr/>
          </a:p>
        </p:txBody>
      </p:sp>
      <p:sp>
        <p:nvSpPr>
          <p:cNvPr id="2441"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sp>
        <p:nvSpPr>
          <p:cNvPr id="2442" name="Sichtweisen definieren"/>
          <p:cNvSpPr>
            <a:spLocks noGrp="1"/>
          </p:cNvSpPr>
          <p:nvPr>
            <p:ph type="title"/>
          </p:nvPr>
        </p:nvSpPr>
        <p:spPr>
          <a:prstGeom prst="rect">
            <a:avLst/>
          </a:prstGeom>
        </p:spPr>
        <p:txBody>
          <a:bodyPr/>
          <a:lstStyle/>
          <a:p>
            <a:r>
              <a:t>Sichtweisen definieren</a:t>
            </a:r>
          </a:p>
        </p:txBody>
      </p:sp>
      <p:pic>
        <p:nvPicPr>
          <p:cNvPr id="2443" name="Bild" descr="Bild"/>
          <p:cNvPicPr>
            <a:picLocks noGrp="1"/>
          </p:cNvPicPr>
          <p:nvPr>
            <p:ph type="pic" idx="21"/>
          </p:nvPr>
        </p:nvPicPr>
        <p:blipFill>
          <a:blip r:embed="rId2">
            <a:alphaModFix amt="28017"/>
          </a:blip>
          <a:srcRect/>
          <a:stretch>
            <a:fillRect/>
          </a:stretch>
        </p:blipFill>
        <p:spPr>
          <a:prstGeom prst="rect">
            <a:avLst/>
          </a:prstGeom>
        </p:spPr>
      </p:pic>
      <p:sp>
        <p:nvSpPr>
          <p:cNvPr id="2444" name="DMS innovationszirkel"/>
          <p:cNvSpPr/>
          <p:nvPr/>
        </p:nvSpPr>
        <p:spPr>
          <a:xfrm>
            <a:off x="751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sp>
        <p:nvSpPr>
          <p:cNvPr id="2445" name="Rechteck"/>
          <p:cNvSpPr/>
          <p:nvPr/>
        </p:nvSpPr>
        <p:spPr>
          <a:xfrm>
            <a:off x="-307840" y="3426754"/>
            <a:ext cx="25018729" cy="8890311"/>
          </a:xfrm>
          <a:prstGeom prst="rect">
            <a:avLst/>
          </a:prstGeom>
          <a:solidFill>
            <a:srgbClr val="EBEBEB"/>
          </a:solidFill>
          <a:ln w="12700">
            <a:miter lim="400000"/>
          </a:ln>
        </p:spPr>
        <p:txBody>
          <a:bodyPr lIns="304800" tIns="304800" rIns="304800" bIns="304800"/>
          <a:lstStyle/>
          <a:p>
            <a:pPr algn="l" defTabSz="547687">
              <a:lnSpc>
                <a:spcPts val="2600"/>
              </a:lnSpc>
              <a:spcBef>
                <a:spcPts val="1200"/>
              </a:spcBef>
              <a:defRPr sz="2000" spc="0">
                <a:solidFill>
                  <a:srgbClr val="1E212A"/>
                </a:solidFill>
                <a:latin typeface="Graphik Light"/>
                <a:ea typeface="Graphik Light"/>
                <a:cs typeface="Graphik Light"/>
                <a:sym typeface="Graphik Light"/>
              </a:defRPr>
            </a:pPr>
            <a:endParaRPr/>
          </a:p>
        </p:txBody>
      </p:sp>
      <p:sp>
        <p:nvSpPr>
          <p:cNvPr id="2446" name="Textblase"/>
          <p:cNvSpPr/>
          <p:nvPr/>
        </p:nvSpPr>
        <p:spPr>
          <a:xfrm>
            <a:off x="2142985" y="5299452"/>
            <a:ext cx="8619332" cy="37695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9344"/>
                </a:lnTo>
                <a:lnTo>
                  <a:pt x="18351" y="19344"/>
                </a:lnTo>
                <a:lnTo>
                  <a:pt x="18853" y="21600"/>
                </a:lnTo>
                <a:lnTo>
                  <a:pt x="19355" y="19344"/>
                </a:lnTo>
                <a:lnTo>
                  <a:pt x="21600" y="19344"/>
                </a:lnTo>
                <a:lnTo>
                  <a:pt x="21600" y="0"/>
                </a:lnTo>
                <a:lnTo>
                  <a:pt x="0" y="0"/>
                </a:lnTo>
                <a:close/>
              </a:path>
            </a:pathLst>
          </a:custGeom>
          <a:solidFill>
            <a:srgbClr val="FFFFFF"/>
          </a:solidFill>
          <a:ln w="50800">
            <a:solidFill>
              <a:srgbClr val="33416B"/>
            </a:solidFill>
            <a:miter lim="400000"/>
          </a:ln>
        </p:spPr>
        <p:txBody>
          <a:bodyPr lIns="47625" tIns="47625" rIns="47625" bIns="47625" anchor="ctr"/>
          <a:lstStyle/>
          <a:p>
            <a:pPr marL="3938" marR="50018" algn="l" defTabSz="1130300">
              <a:tabLst>
                <a:tab pos="876300" algn="l"/>
              </a:tabLst>
              <a:defRPr sz="2500" spc="0">
                <a:solidFill>
                  <a:srgbClr val="33416B"/>
                </a:solidFill>
                <a:uFill>
                  <a:solidFill>
                    <a:srgbClr val="323232"/>
                  </a:solidFill>
                </a:uFill>
                <a:latin typeface="+mn-lt"/>
                <a:ea typeface="+mn-ea"/>
                <a:cs typeface="+mn-cs"/>
                <a:sym typeface="Helvetica"/>
              </a:defRPr>
            </a:pPr>
            <a:endParaRPr/>
          </a:p>
        </p:txBody>
      </p:sp>
      <p:sp>
        <p:nvSpPr>
          <p:cNvPr id="2447" name="Nutzer: Kreiert und versteht eine Persona, für die ihr eure Lösungen erarbeitet…"/>
          <p:cNvSpPr>
            <a:spLocks noGrp="1"/>
          </p:cNvSpPr>
          <p:nvPr>
            <p:ph type="body" sz="quarter" idx="4294967295"/>
          </p:nvPr>
        </p:nvSpPr>
        <p:spPr>
          <a:xfrm>
            <a:off x="12287489" y="5274052"/>
            <a:ext cx="9978927" cy="5818227"/>
          </a:xfrm>
          <a:prstGeom prst="rect">
            <a:avLst/>
          </a:prstGeom>
        </p:spPr>
        <p:txBody>
          <a:bodyPr/>
          <a:lstStyle/>
          <a:p>
            <a:pPr marL="431800" lvl="1" indent="-431800" defTabSz="825500">
              <a:lnSpc>
                <a:spcPct val="100000"/>
              </a:lnSpc>
              <a:spcBef>
                <a:spcPts val="2000"/>
              </a:spcBef>
              <a:buSzPct val="75000"/>
              <a:buChar char="/"/>
              <a:defRPr spc="0">
                <a:solidFill>
                  <a:srgbClr val="323232"/>
                </a:solidFill>
              </a:defRPr>
            </a:pPr>
            <a:r>
              <a:rPr b="1"/>
              <a:t>Nutzer</a:t>
            </a:r>
            <a:r>
              <a:t>: Kreiert und versteht eine Persona, für die ihr eure Lösungen erarbeitet</a:t>
            </a:r>
          </a:p>
          <a:p>
            <a:pPr marL="431800" lvl="1" indent="-431800" defTabSz="825500">
              <a:lnSpc>
                <a:spcPct val="100000"/>
              </a:lnSpc>
              <a:spcBef>
                <a:spcPts val="2000"/>
              </a:spcBef>
              <a:buSzPct val="75000"/>
              <a:buChar char="/"/>
              <a:defRPr spc="0">
                <a:solidFill>
                  <a:srgbClr val="323232"/>
                </a:solidFill>
              </a:defRPr>
            </a:pPr>
            <a:r>
              <a:rPr b="1"/>
              <a:t>Bedürfnisse</a:t>
            </a:r>
            <a:r>
              <a:t>: Filtert die dringendsten Bedürfnisse eurer Nutzer heraus, die ihr erfüllen wollt</a:t>
            </a:r>
          </a:p>
          <a:p>
            <a:pPr marL="431800" lvl="1" indent="-431800" defTabSz="825500">
              <a:lnSpc>
                <a:spcPct val="100000"/>
              </a:lnSpc>
              <a:spcBef>
                <a:spcPts val="2000"/>
              </a:spcBef>
              <a:buSzPct val="75000"/>
              <a:buChar char="/"/>
              <a:defRPr spc="0">
                <a:solidFill>
                  <a:srgbClr val="323232"/>
                </a:solidFill>
              </a:defRPr>
            </a:pPr>
            <a:r>
              <a:rPr b="1"/>
              <a:t>Einblicke</a:t>
            </a:r>
            <a:r>
              <a:t>: Fasst das zusammen zu Prinzipien, die eure Idee am Ende erfüllen soll</a:t>
            </a:r>
          </a:p>
        </p:txBody>
      </p:sp>
      <p:sp>
        <p:nvSpPr>
          <p:cNvPr id="2448" name="Sortiert und verdichtet die Ergebnisse, um die Sichtweise eurer Benutzer zu definieren, auf die ihr euch fokussieren wollt"/>
          <p:cNvSpPr/>
          <p:nvPr/>
        </p:nvSpPr>
        <p:spPr>
          <a:xfrm>
            <a:off x="2664196" y="5713209"/>
            <a:ext cx="7576910" cy="26461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825500">
              <a:spcBef>
                <a:spcPts val="2000"/>
              </a:spcBef>
              <a:defRPr sz="3600" b="1">
                <a:solidFill>
                  <a:srgbClr val="33416B"/>
                </a:solidFill>
                <a:latin typeface="+mn-lt"/>
                <a:ea typeface="+mn-ea"/>
                <a:cs typeface="+mn-cs"/>
                <a:sym typeface="Helvetica"/>
              </a:defRPr>
            </a:lvl1pPr>
          </a:lstStyle>
          <a:p>
            <a:r>
              <a:t>Sortiert und verdichtet die Ergebnisse, um die Sichtweise eurer Benutzer zu definieren, auf die ihr euch fokussieren wollt</a:t>
            </a:r>
          </a:p>
        </p:txBody>
      </p:sp>
      <p:sp>
        <p:nvSpPr>
          <p:cNvPr id="2449" name="Kreis"/>
          <p:cNvSpPr/>
          <p:nvPr/>
        </p:nvSpPr>
        <p:spPr>
          <a:xfrm>
            <a:off x="22170789" y="393567"/>
            <a:ext cx="1863726" cy="1863726"/>
          </a:xfrm>
          <a:prstGeom prst="ellipse">
            <a:avLst/>
          </a:prstGeom>
          <a:solidFill>
            <a:srgbClr val="5E5E5E"/>
          </a:solidFill>
          <a:ln w="12700">
            <a:miter lim="400000"/>
          </a:ln>
        </p:spPr>
        <p:txBody>
          <a:bodyPr lIns="50800" tIns="50800" rIns="50800" bIns="50800" anchor="ctr"/>
          <a:lstStyle/>
          <a:p>
            <a:pPr algn="l" defTabSz="821530">
              <a:lnSpc>
                <a:spcPts val="4500"/>
              </a:lnSpc>
              <a:spcBef>
                <a:spcPts val="1800"/>
              </a:spcBef>
              <a:defRPr sz="2600" spc="0">
                <a:solidFill>
                  <a:srgbClr val="1E212A"/>
                </a:solidFill>
                <a:latin typeface="+mn-lt"/>
                <a:ea typeface="+mn-ea"/>
                <a:cs typeface="+mn-cs"/>
                <a:sym typeface="Helvetica"/>
              </a:defRPr>
            </a:pPr>
            <a:endParaRPr/>
          </a:p>
        </p:txBody>
      </p:sp>
      <p:sp>
        <p:nvSpPr>
          <p:cNvPr id="2450" name="2"/>
          <p:cNvSpPr/>
          <p:nvPr/>
        </p:nvSpPr>
        <p:spPr>
          <a:xfrm>
            <a:off x="22829016" y="715830"/>
            <a:ext cx="547272" cy="1219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lvl1pPr defTabSz="821530">
              <a:spcBef>
                <a:spcPts val="5400"/>
              </a:spcBef>
              <a:defRPr sz="8000" b="1" spc="-239">
                <a:solidFill>
                  <a:srgbClr val="CDE8B5"/>
                </a:solidFill>
                <a:latin typeface="+mn-lt"/>
                <a:ea typeface="+mn-ea"/>
                <a:cs typeface="+mn-cs"/>
                <a:sym typeface="Helvetica"/>
              </a:defRPr>
            </a:lvl1pPr>
          </a:lstStyle>
          <a:p>
            <a:r>
              <a:t>2</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2" name="Foliennumm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27</a:t>
            </a:fld>
            <a:endParaRPr/>
          </a:p>
        </p:txBody>
      </p:sp>
      <p:sp>
        <p:nvSpPr>
          <p:cNvPr id="2453"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sp>
        <p:nvSpPr>
          <p:cNvPr id="2454" name="Ideen finden"/>
          <p:cNvSpPr>
            <a:spLocks noGrp="1"/>
          </p:cNvSpPr>
          <p:nvPr>
            <p:ph type="title"/>
          </p:nvPr>
        </p:nvSpPr>
        <p:spPr>
          <a:prstGeom prst="rect">
            <a:avLst/>
          </a:prstGeom>
        </p:spPr>
        <p:txBody>
          <a:bodyPr/>
          <a:lstStyle/>
          <a:p>
            <a:r>
              <a:t>Ideen finden</a:t>
            </a:r>
          </a:p>
        </p:txBody>
      </p:sp>
      <p:pic>
        <p:nvPicPr>
          <p:cNvPr id="2455" name="Bild" descr="Bild"/>
          <p:cNvPicPr>
            <a:picLocks noGrp="1"/>
          </p:cNvPicPr>
          <p:nvPr>
            <p:ph type="pic" idx="21"/>
          </p:nvPr>
        </p:nvPicPr>
        <p:blipFill>
          <a:blip r:embed="rId2">
            <a:alphaModFix amt="28017"/>
          </a:blip>
          <a:srcRect/>
          <a:stretch>
            <a:fillRect/>
          </a:stretch>
        </p:blipFill>
        <p:spPr>
          <a:prstGeom prst="rect">
            <a:avLst/>
          </a:prstGeom>
        </p:spPr>
      </p:pic>
      <p:sp>
        <p:nvSpPr>
          <p:cNvPr id="2456" name="DMS innovationszirkel"/>
          <p:cNvSpPr/>
          <p:nvPr/>
        </p:nvSpPr>
        <p:spPr>
          <a:xfrm>
            <a:off x="751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sp>
        <p:nvSpPr>
          <p:cNvPr id="2457" name="Rechteck"/>
          <p:cNvSpPr/>
          <p:nvPr/>
        </p:nvSpPr>
        <p:spPr>
          <a:xfrm>
            <a:off x="-307840" y="3426754"/>
            <a:ext cx="25018729" cy="8890311"/>
          </a:xfrm>
          <a:prstGeom prst="rect">
            <a:avLst/>
          </a:prstGeom>
          <a:solidFill>
            <a:srgbClr val="EBEBEB"/>
          </a:solidFill>
          <a:ln w="12700">
            <a:miter lim="400000"/>
          </a:ln>
        </p:spPr>
        <p:txBody>
          <a:bodyPr lIns="304800" tIns="304800" rIns="304800" bIns="304800"/>
          <a:lstStyle/>
          <a:p>
            <a:pPr algn="l" defTabSz="547687">
              <a:lnSpc>
                <a:spcPts val="2600"/>
              </a:lnSpc>
              <a:spcBef>
                <a:spcPts val="1200"/>
              </a:spcBef>
              <a:defRPr sz="2000" spc="0">
                <a:solidFill>
                  <a:srgbClr val="1E212A"/>
                </a:solidFill>
                <a:latin typeface="Graphik Light"/>
                <a:ea typeface="Graphik Light"/>
                <a:cs typeface="Graphik Light"/>
                <a:sym typeface="Graphik Light"/>
              </a:defRPr>
            </a:pPr>
            <a:endParaRPr/>
          </a:p>
        </p:txBody>
      </p:sp>
      <p:sp>
        <p:nvSpPr>
          <p:cNvPr id="2458" name="Textblase"/>
          <p:cNvSpPr/>
          <p:nvPr/>
        </p:nvSpPr>
        <p:spPr>
          <a:xfrm>
            <a:off x="2142985" y="5299452"/>
            <a:ext cx="8619332" cy="37480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9333"/>
                </a:lnTo>
                <a:lnTo>
                  <a:pt x="18352" y="19333"/>
                </a:lnTo>
                <a:lnTo>
                  <a:pt x="18853" y="21600"/>
                </a:lnTo>
                <a:lnTo>
                  <a:pt x="19354" y="19333"/>
                </a:lnTo>
                <a:lnTo>
                  <a:pt x="21600" y="19333"/>
                </a:lnTo>
                <a:lnTo>
                  <a:pt x="21600" y="0"/>
                </a:lnTo>
                <a:lnTo>
                  <a:pt x="0" y="0"/>
                </a:lnTo>
                <a:close/>
              </a:path>
            </a:pathLst>
          </a:custGeom>
          <a:solidFill>
            <a:srgbClr val="FFFFFF"/>
          </a:solidFill>
          <a:ln w="50800">
            <a:solidFill>
              <a:srgbClr val="33416B"/>
            </a:solidFill>
            <a:miter lim="400000"/>
          </a:ln>
        </p:spPr>
        <p:txBody>
          <a:bodyPr lIns="47625" tIns="47625" rIns="47625" bIns="47625" anchor="ctr"/>
          <a:lstStyle/>
          <a:p>
            <a:pPr marL="3938" marR="50018" algn="l" defTabSz="1130300">
              <a:tabLst>
                <a:tab pos="876300" algn="l"/>
              </a:tabLst>
              <a:defRPr sz="2500" spc="0">
                <a:solidFill>
                  <a:srgbClr val="33416B"/>
                </a:solidFill>
                <a:uFill>
                  <a:solidFill>
                    <a:srgbClr val="323232"/>
                  </a:solidFill>
                </a:uFill>
                <a:latin typeface="+mn-lt"/>
                <a:ea typeface="+mn-ea"/>
                <a:cs typeface="+mn-cs"/>
                <a:sym typeface="Helvetica"/>
              </a:defRPr>
            </a:pPr>
            <a:endParaRPr/>
          </a:p>
        </p:txBody>
      </p:sp>
      <p:sp>
        <p:nvSpPr>
          <p:cNvPr id="2459" name="Kreativität: Kombiniert rationale Gedanken, Annahmen und Spinnereien zu verschiedenen Ideen…"/>
          <p:cNvSpPr>
            <a:spLocks noGrp="1"/>
          </p:cNvSpPr>
          <p:nvPr>
            <p:ph type="body" sz="quarter" idx="4294967295"/>
          </p:nvPr>
        </p:nvSpPr>
        <p:spPr>
          <a:xfrm>
            <a:off x="12287489" y="5274052"/>
            <a:ext cx="9978927" cy="5945523"/>
          </a:xfrm>
          <a:prstGeom prst="rect">
            <a:avLst/>
          </a:prstGeom>
        </p:spPr>
        <p:txBody>
          <a:bodyPr/>
          <a:lstStyle/>
          <a:p>
            <a:pPr marL="431800" lvl="1" indent="-431800" defTabSz="825500">
              <a:lnSpc>
                <a:spcPct val="100000"/>
              </a:lnSpc>
              <a:spcBef>
                <a:spcPts val="2000"/>
              </a:spcBef>
              <a:buSzPct val="75000"/>
              <a:buChar char="/"/>
              <a:defRPr spc="0">
                <a:solidFill>
                  <a:srgbClr val="323232"/>
                </a:solidFill>
              </a:defRPr>
            </a:pPr>
            <a:r>
              <a:rPr b="1"/>
              <a:t>Kreativität</a:t>
            </a:r>
            <a:r>
              <a:t>: Kombiniert rationale Gedanken, Annahmen und Spinnereien zu verschiedenen Ideen</a:t>
            </a:r>
          </a:p>
          <a:p>
            <a:pPr marL="431800" lvl="1" indent="-431800" defTabSz="825500">
              <a:lnSpc>
                <a:spcPct val="100000"/>
              </a:lnSpc>
              <a:spcBef>
                <a:spcPts val="2000"/>
              </a:spcBef>
              <a:buSzPct val="75000"/>
              <a:buChar char="/"/>
              <a:defRPr spc="0">
                <a:solidFill>
                  <a:srgbClr val="323232"/>
                </a:solidFill>
              </a:defRPr>
            </a:pPr>
            <a:r>
              <a:rPr b="1"/>
              <a:t>Gruppe</a:t>
            </a:r>
            <a:r>
              <a:t>: Teilt eure Ideen in der Gruppe und entwickelt die ersten Gedanken gemeinsam weiter</a:t>
            </a:r>
          </a:p>
          <a:p>
            <a:pPr marL="431800" lvl="1" indent="-431800" defTabSz="825500">
              <a:lnSpc>
                <a:spcPct val="100000"/>
              </a:lnSpc>
              <a:spcBef>
                <a:spcPts val="2000"/>
              </a:spcBef>
              <a:buSzPct val="75000"/>
              <a:buChar char="/"/>
              <a:defRPr spc="0">
                <a:solidFill>
                  <a:srgbClr val="323232"/>
                </a:solidFill>
              </a:defRPr>
            </a:pPr>
            <a:r>
              <a:rPr b="1"/>
              <a:t>Präsentieren</a:t>
            </a:r>
            <a:r>
              <a:t>: Fasst eure Idee zusammen und erklärt sie anderen, um die Idee Wirklichkeit werden zu lassen</a:t>
            </a:r>
          </a:p>
        </p:txBody>
      </p:sp>
      <p:sp>
        <p:nvSpPr>
          <p:cNvPr id="2460" name="Übersetzt das definierte Problem in eine Lösung. Sammelt alle Ideen, die euch einfallen, um das Problem zu lösen"/>
          <p:cNvSpPr/>
          <p:nvPr/>
        </p:nvSpPr>
        <p:spPr>
          <a:xfrm>
            <a:off x="2664196" y="5713209"/>
            <a:ext cx="7576910" cy="27122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825500">
              <a:spcBef>
                <a:spcPts val="2000"/>
              </a:spcBef>
              <a:defRPr sz="3600" b="1">
                <a:solidFill>
                  <a:srgbClr val="33416B"/>
                </a:solidFill>
                <a:latin typeface="+mn-lt"/>
                <a:ea typeface="+mn-ea"/>
                <a:cs typeface="+mn-cs"/>
                <a:sym typeface="Helvetica"/>
              </a:defRPr>
            </a:lvl1pPr>
          </a:lstStyle>
          <a:p>
            <a:r>
              <a:t>Übersetzt das definierte Problem in eine Lösung. Sammelt alle Ideen, die euch einfallen, um das Problem zu lösen</a:t>
            </a:r>
          </a:p>
        </p:txBody>
      </p:sp>
      <p:sp>
        <p:nvSpPr>
          <p:cNvPr id="2461" name="Kreis"/>
          <p:cNvSpPr/>
          <p:nvPr/>
        </p:nvSpPr>
        <p:spPr>
          <a:xfrm>
            <a:off x="22170789" y="393567"/>
            <a:ext cx="1863726" cy="1863726"/>
          </a:xfrm>
          <a:prstGeom prst="ellipse">
            <a:avLst/>
          </a:prstGeom>
          <a:solidFill>
            <a:srgbClr val="5E5E5E"/>
          </a:solidFill>
          <a:ln w="12700">
            <a:miter lim="400000"/>
          </a:ln>
        </p:spPr>
        <p:txBody>
          <a:bodyPr lIns="50800" tIns="50800" rIns="50800" bIns="50800" anchor="ctr"/>
          <a:lstStyle/>
          <a:p>
            <a:pPr algn="l" defTabSz="821530">
              <a:lnSpc>
                <a:spcPts val="4500"/>
              </a:lnSpc>
              <a:spcBef>
                <a:spcPts val="1800"/>
              </a:spcBef>
              <a:defRPr sz="2600" spc="0">
                <a:solidFill>
                  <a:srgbClr val="1E212A"/>
                </a:solidFill>
                <a:latin typeface="+mn-lt"/>
                <a:ea typeface="+mn-ea"/>
                <a:cs typeface="+mn-cs"/>
                <a:sym typeface="Helvetica"/>
              </a:defRPr>
            </a:pPr>
            <a:endParaRPr/>
          </a:p>
        </p:txBody>
      </p:sp>
      <p:sp>
        <p:nvSpPr>
          <p:cNvPr id="2462" name="3"/>
          <p:cNvSpPr/>
          <p:nvPr/>
        </p:nvSpPr>
        <p:spPr>
          <a:xfrm>
            <a:off x="22829016" y="715830"/>
            <a:ext cx="547272" cy="1219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lvl1pPr defTabSz="821530">
              <a:spcBef>
                <a:spcPts val="5400"/>
              </a:spcBef>
              <a:defRPr sz="8000" b="1" spc="-239">
                <a:solidFill>
                  <a:srgbClr val="CDE8B5"/>
                </a:solidFill>
                <a:latin typeface="+mn-lt"/>
                <a:ea typeface="+mn-ea"/>
                <a:cs typeface="+mn-cs"/>
                <a:sym typeface="Helvetica"/>
              </a:defRPr>
            </a:lvl1pPr>
          </a:lstStyle>
          <a:p>
            <a:r>
              <a:t>3</a:t>
            </a:r>
          </a:p>
        </p:txBody>
      </p:sp>
      <p:sp>
        <p:nvSpPr>
          <p:cNvPr id="2463" name="Fertige Ideen den anderen Schulen präsentieren, um Feedback oder weiteren Input zu bekommen"/>
          <p:cNvSpPr txBox="1"/>
          <p:nvPr/>
        </p:nvSpPr>
        <p:spPr>
          <a:xfrm>
            <a:off x="5451153" y="2549494"/>
            <a:ext cx="13416383"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Fertige Ideen den anderen Schulen präsentieren, um Feedback oder weiteren Input zu bekommen</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5" name="Foliennumm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28</a:t>
            </a:fld>
            <a:endParaRPr/>
          </a:p>
        </p:txBody>
      </p:sp>
      <p:sp>
        <p:nvSpPr>
          <p:cNvPr id="2466"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sp>
        <p:nvSpPr>
          <p:cNvPr id="2467" name="Prototypen entwickeln"/>
          <p:cNvSpPr>
            <a:spLocks noGrp="1"/>
          </p:cNvSpPr>
          <p:nvPr>
            <p:ph type="title"/>
          </p:nvPr>
        </p:nvSpPr>
        <p:spPr>
          <a:prstGeom prst="rect">
            <a:avLst/>
          </a:prstGeom>
        </p:spPr>
        <p:txBody>
          <a:bodyPr/>
          <a:lstStyle/>
          <a:p>
            <a:r>
              <a:t>Prototypen entwickeln</a:t>
            </a:r>
          </a:p>
        </p:txBody>
      </p:sp>
      <p:pic>
        <p:nvPicPr>
          <p:cNvPr id="2468" name="Bild" descr="Bild"/>
          <p:cNvPicPr>
            <a:picLocks noGrp="1"/>
          </p:cNvPicPr>
          <p:nvPr>
            <p:ph type="pic" idx="21"/>
          </p:nvPr>
        </p:nvPicPr>
        <p:blipFill>
          <a:blip r:embed="rId2">
            <a:alphaModFix amt="28017"/>
          </a:blip>
          <a:srcRect/>
          <a:stretch>
            <a:fillRect/>
          </a:stretch>
        </p:blipFill>
        <p:spPr>
          <a:prstGeom prst="rect">
            <a:avLst/>
          </a:prstGeom>
        </p:spPr>
      </p:pic>
      <p:sp>
        <p:nvSpPr>
          <p:cNvPr id="2469" name="DMS innovationszirkel"/>
          <p:cNvSpPr/>
          <p:nvPr/>
        </p:nvSpPr>
        <p:spPr>
          <a:xfrm>
            <a:off x="751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sp>
        <p:nvSpPr>
          <p:cNvPr id="2470" name="Rechteck"/>
          <p:cNvSpPr/>
          <p:nvPr/>
        </p:nvSpPr>
        <p:spPr>
          <a:xfrm>
            <a:off x="-307840" y="3426754"/>
            <a:ext cx="25018729" cy="8890311"/>
          </a:xfrm>
          <a:prstGeom prst="rect">
            <a:avLst/>
          </a:prstGeom>
          <a:solidFill>
            <a:srgbClr val="EBEBEB"/>
          </a:solidFill>
          <a:ln w="12700">
            <a:miter lim="400000"/>
          </a:ln>
        </p:spPr>
        <p:txBody>
          <a:bodyPr lIns="304800" tIns="304800" rIns="304800" bIns="304800"/>
          <a:lstStyle/>
          <a:p>
            <a:pPr algn="l" defTabSz="547687">
              <a:lnSpc>
                <a:spcPts val="2600"/>
              </a:lnSpc>
              <a:spcBef>
                <a:spcPts val="1200"/>
              </a:spcBef>
              <a:defRPr sz="2000" spc="0">
                <a:solidFill>
                  <a:srgbClr val="1E212A"/>
                </a:solidFill>
                <a:latin typeface="Graphik Light"/>
                <a:ea typeface="Graphik Light"/>
                <a:cs typeface="Graphik Light"/>
                <a:sym typeface="Graphik Light"/>
              </a:defRPr>
            </a:pPr>
            <a:endParaRPr/>
          </a:p>
        </p:txBody>
      </p:sp>
      <p:sp>
        <p:nvSpPr>
          <p:cNvPr id="2471" name="Textblase"/>
          <p:cNvSpPr/>
          <p:nvPr/>
        </p:nvSpPr>
        <p:spPr>
          <a:xfrm>
            <a:off x="2142985" y="5299452"/>
            <a:ext cx="8619332" cy="26054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8336"/>
                </a:lnTo>
                <a:lnTo>
                  <a:pt x="18351" y="18336"/>
                </a:lnTo>
                <a:lnTo>
                  <a:pt x="18853" y="21600"/>
                </a:lnTo>
                <a:lnTo>
                  <a:pt x="19355" y="18336"/>
                </a:lnTo>
                <a:lnTo>
                  <a:pt x="21600" y="18336"/>
                </a:lnTo>
                <a:lnTo>
                  <a:pt x="21600" y="0"/>
                </a:lnTo>
                <a:lnTo>
                  <a:pt x="0" y="0"/>
                </a:lnTo>
                <a:close/>
              </a:path>
            </a:pathLst>
          </a:custGeom>
          <a:solidFill>
            <a:srgbClr val="FFFFFF"/>
          </a:solidFill>
          <a:ln w="50800">
            <a:solidFill>
              <a:srgbClr val="33416B"/>
            </a:solidFill>
            <a:miter lim="400000"/>
          </a:ln>
        </p:spPr>
        <p:txBody>
          <a:bodyPr lIns="47625" tIns="47625" rIns="47625" bIns="47625" anchor="ctr"/>
          <a:lstStyle/>
          <a:p>
            <a:pPr marL="3938" marR="50018" algn="l" defTabSz="1130300">
              <a:tabLst>
                <a:tab pos="876300" algn="l"/>
              </a:tabLst>
              <a:defRPr sz="2500" spc="0">
                <a:solidFill>
                  <a:srgbClr val="33416B"/>
                </a:solidFill>
                <a:uFill>
                  <a:solidFill>
                    <a:srgbClr val="323232"/>
                  </a:solidFill>
                </a:uFill>
                <a:latin typeface="+mn-lt"/>
                <a:ea typeface="+mn-ea"/>
                <a:cs typeface="+mn-cs"/>
                <a:sym typeface="Helvetica"/>
              </a:defRPr>
            </a:pPr>
            <a:endParaRPr/>
          </a:p>
        </p:txBody>
      </p:sp>
      <p:sp>
        <p:nvSpPr>
          <p:cNvPr id="2472" name="Startet mit der Umsetzung eurer Ideen. Dadurch bekommt ihr viele kleine neue Ideen, wie man die Lösung umsetzen kann.…"/>
          <p:cNvSpPr>
            <a:spLocks noGrp="1"/>
          </p:cNvSpPr>
          <p:nvPr>
            <p:ph type="body" sz="quarter" idx="4294967295"/>
          </p:nvPr>
        </p:nvSpPr>
        <p:spPr>
          <a:xfrm>
            <a:off x="12287489" y="5274052"/>
            <a:ext cx="9978927" cy="6067466"/>
          </a:xfrm>
          <a:prstGeom prst="rect">
            <a:avLst/>
          </a:prstGeom>
        </p:spPr>
        <p:txBody>
          <a:bodyPr/>
          <a:lstStyle/>
          <a:p>
            <a:pPr marL="431800" lvl="1" indent="-431800" defTabSz="825500">
              <a:lnSpc>
                <a:spcPct val="100000"/>
              </a:lnSpc>
              <a:spcBef>
                <a:spcPts val="2000"/>
              </a:spcBef>
              <a:buSzPct val="75000"/>
              <a:buChar char="/"/>
              <a:defRPr spc="0">
                <a:solidFill>
                  <a:srgbClr val="323232"/>
                </a:solidFill>
              </a:defRPr>
            </a:pPr>
            <a:r>
              <a:rPr b="1"/>
              <a:t>Startet mit der Umsetzung eurer Ideen.</a:t>
            </a:r>
            <a:r>
              <a:t> Dadurch bekommt ihr viele kleine neue Ideen, wie man die Lösung umsetzen kann.</a:t>
            </a:r>
          </a:p>
          <a:p>
            <a:pPr marL="431800" lvl="1" indent="-431800" defTabSz="825500">
              <a:lnSpc>
                <a:spcPct val="100000"/>
              </a:lnSpc>
              <a:spcBef>
                <a:spcPts val="2000"/>
              </a:spcBef>
              <a:buSzPct val="75000"/>
              <a:buChar char="/"/>
              <a:defRPr spc="0">
                <a:solidFill>
                  <a:srgbClr val="323232"/>
                </a:solidFill>
              </a:defRPr>
            </a:pPr>
            <a:r>
              <a:rPr b="1"/>
              <a:t>Storyboard</a:t>
            </a:r>
            <a:r>
              <a:t>: Spielt dabei den ganzen Prozess durch und passt euren Prototypen und eure Ideen an die Erkenntnisse an</a:t>
            </a:r>
          </a:p>
        </p:txBody>
      </p:sp>
      <p:sp>
        <p:nvSpPr>
          <p:cNvPr id="2473" name="Baut eure Ideen und betrachtet sie aus einer anderen Perspektive"/>
          <p:cNvSpPr/>
          <p:nvPr/>
        </p:nvSpPr>
        <p:spPr>
          <a:xfrm>
            <a:off x="2664196" y="5713209"/>
            <a:ext cx="7576910" cy="26868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825500">
              <a:spcBef>
                <a:spcPts val="2000"/>
              </a:spcBef>
              <a:defRPr sz="3600" b="1">
                <a:solidFill>
                  <a:srgbClr val="33416B"/>
                </a:solidFill>
                <a:latin typeface="+mn-lt"/>
                <a:ea typeface="+mn-ea"/>
                <a:cs typeface="+mn-cs"/>
                <a:sym typeface="Helvetica"/>
              </a:defRPr>
            </a:lvl1pPr>
          </a:lstStyle>
          <a:p>
            <a:r>
              <a:t>Baut eure Ideen und betrachtet sie aus einer anderen Perspektive</a:t>
            </a:r>
          </a:p>
        </p:txBody>
      </p:sp>
      <p:sp>
        <p:nvSpPr>
          <p:cNvPr id="2474" name="Kreis"/>
          <p:cNvSpPr/>
          <p:nvPr/>
        </p:nvSpPr>
        <p:spPr>
          <a:xfrm>
            <a:off x="22170789" y="393567"/>
            <a:ext cx="1863726" cy="1863726"/>
          </a:xfrm>
          <a:prstGeom prst="ellipse">
            <a:avLst/>
          </a:prstGeom>
          <a:solidFill>
            <a:srgbClr val="5E5E5E"/>
          </a:solidFill>
          <a:ln w="12700">
            <a:miter lim="400000"/>
          </a:ln>
        </p:spPr>
        <p:txBody>
          <a:bodyPr lIns="50800" tIns="50800" rIns="50800" bIns="50800" anchor="ctr"/>
          <a:lstStyle/>
          <a:p>
            <a:pPr algn="l" defTabSz="821530">
              <a:lnSpc>
                <a:spcPts val="4500"/>
              </a:lnSpc>
              <a:spcBef>
                <a:spcPts val="1800"/>
              </a:spcBef>
              <a:defRPr sz="2600" spc="0">
                <a:solidFill>
                  <a:srgbClr val="1E212A"/>
                </a:solidFill>
                <a:latin typeface="+mn-lt"/>
                <a:ea typeface="+mn-ea"/>
                <a:cs typeface="+mn-cs"/>
                <a:sym typeface="Helvetica"/>
              </a:defRPr>
            </a:pPr>
            <a:endParaRPr/>
          </a:p>
        </p:txBody>
      </p:sp>
      <p:sp>
        <p:nvSpPr>
          <p:cNvPr id="2475" name="4"/>
          <p:cNvSpPr/>
          <p:nvPr/>
        </p:nvSpPr>
        <p:spPr>
          <a:xfrm>
            <a:off x="22829016" y="715830"/>
            <a:ext cx="547272" cy="1219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lvl1pPr defTabSz="821530">
              <a:spcBef>
                <a:spcPts val="5400"/>
              </a:spcBef>
              <a:defRPr sz="8000" b="1" spc="-239">
                <a:solidFill>
                  <a:schemeClr val="accent4">
                    <a:hueOff val="-1247790"/>
                    <a:lumOff val="-12326"/>
                  </a:schemeClr>
                </a:solidFill>
                <a:latin typeface="+mn-lt"/>
                <a:ea typeface="+mn-ea"/>
                <a:cs typeface="+mn-cs"/>
                <a:sym typeface="Helvetica"/>
              </a:defRPr>
            </a:lvl1pPr>
          </a:lstStyle>
          <a:p>
            <a:r>
              <a:t>4</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7" name="Foliennumm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29</a:t>
            </a:fld>
            <a:endParaRPr/>
          </a:p>
        </p:txBody>
      </p:sp>
      <p:sp>
        <p:nvSpPr>
          <p:cNvPr id="2478"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sp>
        <p:nvSpPr>
          <p:cNvPr id="2479" name="Hineinversetzen und Verstehen"/>
          <p:cNvSpPr>
            <a:spLocks noGrp="1"/>
          </p:cNvSpPr>
          <p:nvPr>
            <p:ph type="title"/>
          </p:nvPr>
        </p:nvSpPr>
        <p:spPr>
          <a:prstGeom prst="rect">
            <a:avLst/>
          </a:prstGeom>
        </p:spPr>
        <p:txBody>
          <a:bodyPr/>
          <a:lstStyle/>
          <a:p>
            <a:r>
              <a:t>Hineinversetzen und Verstehen</a:t>
            </a:r>
          </a:p>
        </p:txBody>
      </p:sp>
      <p:pic>
        <p:nvPicPr>
          <p:cNvPr id="2480" name="Bild" descr="Bild"/>
          <p:cNvPicPr>
            <a:picLocks noGrp="1"/>
          </p:cNvPicPr>
          <p:nvPr>
            <p:ph type="pic" idx="21"/>
          </p:nvPr>
        </p:nvPicPr>
        <p:blipFill>
          <a:blip r:embed="rId2">
            <a:alphaModFix amt="28017"/>
          </a:blip>
          <a:srcRect/>
          <a:stretch>
            <a:fillRect/>
          </a:stretch>
        </p:blipFill>
        <p:spPr>
          <a:xfrm>
            <a:off x="9525" y="-1170918"/>
            <a:ext cx="24384000" cy="690651"/>
          </a:xfrm>
          <a:prstGeom prst="rect">
            <a:avLst/>
          </a:prstGeom>
        </p:spPr>
      </p:pic>
      <p:sp>
        <p:nvSpPr>
          <p:cNvPr id="2481" name="DMS innovationszirkel"/>
          <p:cNvSpPr/>
          <p:nvPr/>
        </p:nvSpPr>
        <p:spPr>
          <a:xfrm>
            <a:off x="751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sp>
        <p:nvSpPr>
          <p:cNvPr id="2482" name="Rechteck"/>
          <p:cNvSpPr/>
          <p:nvPr/>
        </p:nvSpPr>
        <p:spPr>
          <a:xfrm>
            <a:off x="-307840" y="3426754"/>
            <a:ext cx="25018729" cy="8890311"/>
          </a:xfrm>
          <a:prstGeom prst="rect">
            <a:avLst/>
          </a:prstGeom>
          <a:solidFill>
            <a:srgbClr val="EBEBEB"/>
          </a:solidFill>
          <a:ln w="12700">
            <a:miter lim="400000"/>
          </a:ln>
        </p:spPr>
        <p:txBody>
          <a:bodyPr lIns="304800" tIns="304800" rIns="304800" bIns="304800"/>
          <a:lstStyle/>
          <a:p>
            <a:pPr algn="l" defTabSz="547687">
              <a:lnSpc>
                <a:spcPts val="2600"/>
              </a:lnSpc>
              <a:spcBef>
                <a:spcPts val="1200"/>
              </a:spcBef>
              <a:defRPr sz="2000" spc="0">
                <a:solidFill>
                  <a:srgbClr val="1E212A"/>
                </a:solidFill>
                <a:latin typeface="Graphik Light"/>
                <a:ea typeface="Graphik Light"/>
                <a:cs typeface="Graphik Light"/>
                <a:sym typeface="Graphik Light"/>
              </a:defRPr>
            </a:pPr>
            <a:endParaRPr/>
          </a:p>
        </p:txBody>
      </p:sp>
      <p:sp>
        <p:nvSpPr>
          <p:cNvPr id="2483" name="Textblase"/>
          <p:cNvSpPr/>
          <p:nvPr/>
        </p:nvSpPr>
        <p:spPr>
          <a:xfrm>
            <a:off x="2142985" y="5299452"/>
            <a:ext cx="8619332" cy="249475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8195"/>
                </a:lnTo>
                <a:lnTo>
                  <a:pt x="18352" y="18195"/>
                </a:lnTo>
                <a:lnTo>
                  <a:pt x="18853" y="21600"/>
                </a:lnTo>
                <a:lnTo>
                  <a:pt x="19354" y="18195"/>
                </a:lnTo>
                <a:lnTo>
                  <a:pt x="21600" y="18195"/>
                </a:lnTo>
                <a:lnTo>
                  <a:pt x="21600" y="0"/>
                </a:lnTo>
                <a:lnTo>
                  <a:pt x="0" y="0"/>
                </a:lnTo>
                <a:close/>
              </a:path>
            </a:pathLst>
          </a:custGeom>
          <a:solidFill>
            <a:srgbClr val="FFFFFF"/>
          </a:solidFill>
          <a:ln w="50800">
            <a:solidFill>
              <a:srgbClr val="33416B"/>
            </a:solidFill>
            <a:miter lim="400000"/>
          </a:ln>
        </p:spPr>
        <p:txBody>
          <a:bodyPr lIns="47625" tIns="47625" rIns="47625" bIns="47625" anchor="ctr"/>
          <a:lstStyle/>
          <a:p>
            <a:pPr marL="3938" marR="50018" algn="l" defTabSz="1130300">
              <a:tabLst>
                <a:tab pos="876300" algn="l"/>
              </a:tabLst>
              <a:defRPr sz="2500" spc="0">
                <a:solidFill>
                  <a:srgbClr val="33416B"/>
                </a:solidFill>
                <a:uFill>
                  <a:solidFill>
                    <a:srgbClr val="323232"/>
                  </a:solidFill>
                </a:uFill>
                <a:latin typeface="+mn-lt"/>
                <a:ea typeface="+mn-ea"/>
                <a:cs typeface="+mn-cs"/>
                <a:sym typeface="Helvetica"/>
              </a:defRPr>
            </a:pPr>
            <a:endParaRPr/>
          </a:p>
        </p:txBody>
      </p:sp>
      <p:sp>
        <p:nvSpPr>
          <p:cNvPr id="2484" name="Gebt den Nutzern euren Prototypen. Schaut ihnen zu und hört genau hin, was sie zu dem Prototypen sagen.…"/>
          <p:cNvSpPr>
            <a:spLocks noGrp="1"/>
          </p:cNvSpPr>
          <p:nvPr>
            <p:ph type="body" sz="quarter" idx="4294967295"/>
          </p:nvPr>
        </p:nvSpPr>
        <p:spPr>
          <a:xfrm>
            <a:off x="12287489" y="5274052"/>
            <a:ext cx="9978927" cy="4603431"/>
          </a:xfrm>
          <a:prstGeom prst="rect">
            <a:avLst/>
          </a:prstGeom>
        </p:spPr>
        <p:txBody>
          <a:bodyPr/>
          <a:lstStyle/>
          <a:p>
            <a:pPr marL="431800" lvl="1" indent="-431800" defTabSz="825500">
              <a:lnSpc>
                <a:spcPct val="100000"/>
              </a:lnSpc>
              <a:spcBef>
                <a:spcPts val="2000"/>
              </a:spcBef>
              <a:buSzPct val="75000"/>
              <a:buChar char="/"/>
              <a:defRPr spc="0">
                <a:solidFill>
                  <a:srgbClr val="323232"/>
                </a:solidFill>
              </a:defRPr>
            </a:pPr>
            <a:r>
              <a:t>Gebt den Nutzern euren Prototypen. </a:t>
            </a:r>
            <a:r>
              <a:rPr b="1"/>
              <a:t>Schaut ihnen zu </a:t>
            </a:r>
            <a:r>
              <a:t>und </a:t>
            </a:r>
            <a:r>
              <a:rPr b="1"/>
              <a:t>hört genau hin,</a:t>
            </a:r>
            <a:r>
              <a:t> was sie zu dem Prototypen sagen.</a:t>
            </a:r>
          </a:p>
          <a:p>
            <a:pPr marL="431800" lvl="1" indent="-431800" defTabSz="825500">
              <a:lnSpc>
                <a:spcPct val="100000"/>
              </a:lnSpc>
              <a:spcBef>
                <a:spcPts val="2000"/>
              </a:spcBef>
              <a:buSzPct val="75000"/>
              <a:buChar char="/"/>
              <a:defRPr spc="0">
                <a:solidFill>
                  <a:srgbClr val="323232"/>
                </a:solidFill>
              </a:defRPr>
            </a:pPr>
            <a:r>
              <a:t>Dokumentiert die Ergebnisse und </a:t>
            </a:r>
            <a:r>
              <a:rPr b="1"/>
              <a:t>überlegt, wo die Schwächen</a:t>
            </a:r>
            <a:r>
              <a:t> eures Prototypen liegen. </a:t>
            </a:r>
          </a:p>
        </p:txBody>
      </p:sp>
      <p:sp>
        <p:nvSpPr>
          <p:cNvPr id="2485" name="Lasst eure Nutzer*innen den Prototypen testen und lernt währenddessen"/>
          <p:cNvSpPr/>
          <p:nvPr/>
        </p:nvSpPr>
        <p:spPr>
          <a:xfrm>
            <a:off x="2664196" y="5713209"/>
            <a:ext cx="7576910" cy="16978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825500">
              <a:spcBef>
                <a:spcPts val="2000"/>
              </a:spcBef>
              <a:defRPr sz="3600" b="1">
                <a:solidFill>
                  <a:srgbClr val="33416B"/>
                </a:solidFill>
                <a:latin typeface="+mn-lt"/>
                <a:ea typeface="+mn-ea"/>
                <a:cs typeface="+mn-cs"/>
                <a:sym typeface="Helvetica"/>
              </a:defRPr>
            </a:lvl1pPr>
          </a:lstStyle>
          <a:p>
            <a:r>
              <a:t>Lasst eure Nutzer*innen den Prototypen testen und lernt währenddessen</a:t>
            </a:r>
          </a:p>
        </p:txBody>
      </p:sp>
      <p:sp>
        <p:nvSpPr>
          <p:cNvPr id="2486" name="Kreis"/>
          <p:cNvSpPr/>
          <p:nvPr/>
        </p:nvSpPr>
        <p:spPr>
          <a:xfrm>
            <a:off x="22170789" y="393567"/>
            <a:ext cx="1863726" cy="1863726"/>
          </a:xfrm>
          <a:prstGeom prst="ellipse">
            <a:avLst/>
          </a:prstGeom>
          <a:solidFill>
            <a:srgbClr val="5E5E5E"/>
          </a:solidFill>
          <a:ln w="12700">
            <a:miter lim="400000"/>
          </a:ln>
        </p:spPr>
        <p:txBody>
          <a:bodyPr lIns="50800" tIns="50800" rIns="50800" bIns="50800" anchor="ctr"/>
          <a:lstStyle/>
          <a:p>
            <a:pPr algn="l" defTabSz="821530">
              <a:lnSpc>
                <a:spcPts val="4500"/>
              </a:lnSpc>
              <a:spcBef>
                <a:spcPts val="1800"/>
              </a:spcBef>
              <a:defRPr sz="2600" spc="0">
                <a:solidFill>
                  <a:srgbClr val="1E212A"/>
                </a:solidFill>
                <a:latin typeface="+mn-lt"/>
                <a:ea typeface="+mn-ea"/>
                <a:cs typeface="+mn-cs"/>
                <a:sym typeface="Helvetica"/>
              </a:defRPr>
            </a:pPr>
            <a:endParaRPr/>
          </a:p>
        </p:txBody>
      </p:sp>
      <p:sp>
        <p:nvSpPr>
          <p:cNvPr id="2487" name="5"/>
          <p:cNvSpPr/>
          <p:nvPr/>
        </p:nvSpPr>
        <p:spPr>
          <a:xfrm>
            <a:off x="22829016" y="715830"/>
            <a:ext cx="547272" cy="1219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lvl1pPr defTabSz="821530">
              <a:spcBef>
                <a:spcPts val="5400"/>
              </a:spcBef>
              <a:defRPr sz="8000" b="1" spc="-239">
                <a:solidFill>
                  <a:schemeClr val="accent4">
                    <a:hueOff val="-1247790"/>
                    <a:lumOff val="-12326"/>
                  </a:schemeClr>
                </a:solidFill>
                <a:latin typeface="+mn-lt"/>
                <a:ea typeface="+mn-ea"/>
                <a:cs typeface="+mn-cs"/>
                <a:sym typeface="Helvetica"/>
              </a:defRPr>
            </a:lvl1pPr>
          </a:lstStyle>
          <a:p>
            <a:r>
              <a:t>5</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7" name="Foliennummer"/>
          <p:cNvSpPr>
            <a:spLocks noGrp="1"/>
          </p:cNvSpPr>
          <p:nvPr>
            <p:ph type="sldNum" sz="quarter" idx="2"/>
          </p:nvPr>
        </p:nvSpPr>
        <p:spPr>
          <a:xfrm>
            <a:off x="23464663" y="12954950"/>
            <a:ext cx="127001" cy="2085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sp>
        <p:nvSpPr>
          <p:cNvPr id="1888"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sp>
        <p:nvSpPr>
          <p:cNvPr id="1889" name="Planungsübersicht Design Thinking Projekt"/>
          <p:cNvSpPr>
            <a:spLocks noGrp="1"/>
          </p:cNvSpPr>
          <p:nvPr>
            <p:ph type="title"/>
          </p:nvPr>
        </p:nvSpPr>
        <p:spPr>
          <a:prstGeom prst="rect">
            <a:avLst/>
          </a:prstGeom>
        </p:spPr>
        <p:txBody>
          <a:bodyPr/>
          <a:lstStyle/>
          <a:p>
            <a:r>
              <a:t>Planungsübersicht Design Thinking Projekt</a:t>
            </a:r>
          </a:p>
        </p:txBody>
      </p:sp>
      <p:pic>
        <p:nvPicPr>
          <p:cNvPr id="1890" name="Bild" descr="Bild"/>
          <p:cNvPicPr>
            <a:picLocks noGrp="1"/>
          </p:cNvPicPr>
          <p:nvPr>
            <p:ph type="pic" idx="21"/>
          </p:nvPr>
        </p:nvPicPr>
        <p:blipFill>
          <a:blip r:embed="rId2">
            <a:alphaModFix amt="28017"/>
          </a:blip>
          <a:srcRect/>
          <a:stretch>
            <a:fillRect/>
          </a:stretch>
        </p:blipFill>
        <p:spPr>
          <a:prstGeom prst="rect">
            <a:avLst/>
          </a:prstGeom>
        </p:spPr>
      </p:pic>
      <p:sp>
        <p:nvSpPr>
          <p:cNvPr id="1891" name="DMS innovationszirkel"/>
          <p:cNvSpPr/>
          <p:nvPr/>
        </p:nvSpPr>
        <p:spPr>
          <a:xfrm>
            <a:off x="751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graphicFrame>
        <p:nvGraphicFramePr>
          <p:cNvPr id="1892" name="Tabelle"/>
          <p:cNvGraphicFramePr/>
          <p:nvPr/>
        </p:nvGraphicFramePr>
        <p:xfrm>
          <a:off x="766243" y="2538391"/>
          <a:ext cx="22189253" cy="9325340"/>
        </p:xfrm>
        <a:graphic>
          <a:graphicData uri="http://schemas.openxmlformats.org/drawingml/2006/table">
            <a:tbl>
              <a:tblPr>
                <a:tableStyleId>{4C3C2611-4C71-4FC5-86AE-919BDF0F9419}</a:tableStyleId>
              </a:tblPr>
              <a:tblGrid>
                <a:gridCol w="3285924">
                  <a:extLst>
                    <a:ext uri="{9D8B030D-6E8A-4147-A177-3AD203B41FA5}">
                      <a16:colId xmlns:a16="http://schemas.microsoft.com/office/drawing/2014/main" val="20000"/>
                    </a:ext>
                  </a:extLst>
                </a:gridCol>
                <a:gridCol w="15392744">
                  <a:extLst>
                    <a:ext uri="{9D8B030D-6E8A-4147-A177-3AD203B41FA5}">
                      <a16:colId xmlns:a16="http://schemas.microsoft.com/office/drawing/2014/main" val="20001"/>
                    </a:ext>
                  </a:extLst>
                </a:gridCol>
                <a:gridCol w="3510585">
                  <a:extLst>
                    <a:ext uri="{9D8B030D-6E8A-4147-A177-3AD203B41FA5}">
                      <a16:colId xmlns:a16="http://schemas.microsoft.com/office/drawing/2014/main" val="20002"/>
                    </a:ext>
                  </a:extLst>
                </a:gridCol>
              </a:tblGrid>
              <a:tr h="925462">
                <a:tc>
                  <a:txBody>
                    <a:bodyPr/>
                    <a:lstStyle/>
                    <a:p>
                      <a:pPr algn="ctr" defTabSz="914400">
                        <a:lnSpc>
                          <a:spcPct val="100000"/>
                        </a:lnSpc>
                        <a:defRPr sz="1800"/>
                      </a:pPr>
                      <a:r>
                        <a:rPr sz="3200">
                          <a:sym typeface="Helvetica Neue"/>
                        </a:rPr>
                        <a:t>Zeit </a:t>
                      </a:r>
                    </a:p>
                  </a:txBody>
                  <a:tcPr marL="50800" marR="50800" marT="50800" marB="50800" anchor="ctr" horzOverflow="overflow">
                    <a:solidFill>
                      <a:srgbClr val="929292"/>
                    </a:solidFill>
                  </a:tcPr>
                </a:tc>
                <a:tc>
                  <a:txBody>
                    <a:bodyPr/>
                    <a:lstStyle/>
                    <a:p>
                      <a:pPr algn="ctr" defTabSz="914400">
                        <a:lnSpc>
                          <a:spcPct val="100000"/>
                        </a:lnSpc>
                        <a:defRPr sz="1800"/>
                      </a:pPr>
                      <a:r>
                        <a:rPr sz="3200">
                          <a:sym typeface="Helvetica Neue"/>
                        </a:rPr>
                        <a:t>Planung </a:t>
                      </a:r>
                    </a:p>
                  </a:txBody>
                  <a:tcPr marL="50800" marR="50800" marT="50800" marB="50800" anchor="ctr" horzOverflow="overflow">
                    <a:solidFill>
                      <a:srgbClr val="929292"/>
                    </a:solidFill>
                  </a:tcPr>
                </a:tc>
                <a:tc>
                  <a:txBody>
                    <a:bodyPr/>
                    <a:lstStyle/>
                    <a:p>
                      <a:pPr algn="ctr" defTabSz="914400">
                        <a:lnSpc>
                          <a:spcPct val="100000"/>
                        </a:lnSpc>
                        <a:defRPr sz="1800"/>
                      </a:pPr>
                      <a:r>
                        <a:rPr sz="3200">
                          <a:sym typeface="Helvetica Neue"/>
                        </a:rPr>
                        <a:t>Foliennummern</a:t>
                      </a:r>
                    </a:p>
                  </a:txBody>
                  <a:tcPr marL="50800" marR="50800" marT="50800" marB="50800" anchor="ctr" horzOverflow="overflow">
                    <a:solidFill>
                      <a:srgbClr val="929292"/>
                    </a:solidFill>
                  </a:tcPr>
                </a:tc>
                <a:extLst>
                  <a:ext uri="{0D108BD9-81ED-4DB2-BD59-A6C34878D82A}">
                    <a16:rowId xmlns:a16="http://schemas.microsoft.com/office/drawing/2014/main" val="10000"/>
                  </a:ext>
                </a:extLst>
              </a:tr>
              <a:tr h="925462">
                <a:tc>
                  <a:txBody>
                    <a:bodyPr/>
                    <a:lstStyle/>
                    <a:p>
                      <a:pPr algn="ctr" defTabSz="914400">
                        <a:lnSpc>
                          <a:spcPct val="100000"/>
                        </a:lnSpc>
                        <a:defRPr sz="1800"/>
                      </a:pPr>
                      <a:r>
                        <a:rPr sz="3200">
                          <a:sym typeface="Helvetica Neue"/>
                        </a:rPr>
                        <a:t>45 Min. </a:t>
                      </a:r>
                    </a:p>
                  </a:txBody>
                  <a:tcPr marL="50800" marR="50800" marT="50800" marB="50800" anchor="ctr" horzOverflow="overflow"/>
                </a:tc>
                <a:tc>
                  <a:txBody>
                    <a:bodyPr/>
                    <a:lstStyle/>
                    <a:p>
                      <a:pPr algn="ctr" defTabSz="914400">
                        <a:lnSpc>
                          <a:spcPct val="100000"/>
                        </a:lnSpc>
                        <a:defRPr sz="1800"/>
                      </a:pPr>
                      <a:r>
                        <a:rPr sz="3200">
                          <a:sym typeface="Helvetica Neue"/>
                        </a:rPr>
                        <a:t>Einstieg: Lehrerinput und Teambuildung</a:t>
                      </a:r>
                    </a:p>
                  </a:txBody>
                  <a:tcPr marL="50800" marR="50800" marT="50800" marB="50800" anchor="ctr" horzOverflow="overflow"/>
                </a:tc>
                <a:tc>
                  <a:txBody>
                    <a:bodyPr/>
                    <a:lstStyle/>
                    <a:p>
                      <a:pPr algn="ctr" defTabSz="914400">
                        <a:lnSpc>
                          <a:spcPct val="100000"/>
                        </a:lnSpc>
                        <a:defRPr sz="1800"/>
                      </a:pPr>
                      <a:r>
                        <a:rPr sz="3200">
                          <a:sym typeface="Helvetica Neue"/>
                        </a:rPr>
                        <a:t>7-35</a:t>
                      </a:r>
                    </a:p>
                  </a:txBody>
                  <a:tcPr marL="50800" marR="50800" marT="50800" marB="50800" anchor="ctr" horzOverflow="overflow"/>
                </a:tc>
                <a:extLst>
                  <a:ext uri="{0D108BD9-81ED-4DB2-BD59-A6C34878D82A}">
                    <a16:rowId xmlns:a16="http://schemas.microsoft.com/office/drawing/2014/main" val="10001"/>
                  </a:ext>
                </a:extLst>
              </a:tr>
              <a:tr h="925462">
                <a:tc>
                  <a:txBody>
                    <a:bodyPr/>
                    <a:lstStyle/>
                    <a:p>
                      <a:pPr algn="ctr" defTabSz="914400">
                        <a:lnSpc>
                          <a:spcPct val="100000"/>
                        </a:lnSpc>
                        <a:defRPr sz="1800"/>
                      </a:pPr>
                      <a:r>
                        <a:rPr sz="3200">
                          <a:sym typeface="Helvetica Neue"/>
                        </a:rPr>
                        <a:t>90 Min.</a:t>
                      </a:r>
                    </a:p>
                  </a:txBody>
                  <a:tcPr marL="50800" marR="50800" marT="50800" marB="50800" anchor="ctr" horzOverflow="overflow"/>
                </a:tc>
                <a:tc>
                  <a:txBody>
                    <a:bodyPr/>
                    <a:lstStyle/>
                    <a:p>
                      <a:pPr algn="ctr" defTabSz="914400">
                        <a:lnSpc>
                          <a:spcPct val="100000"/>
                        </a:lnSpc>
                        <a:defRPr sz="1800"/>
                      </a:pPr>
                      <a:r>
                        <a:rPr sz="3200">
                          <a:sym typeface="Helvetica Neue"/>
                        </a:rPr>
                        <a:t>Aufgabenstellung und Interviews führen</a:t>
                      </a:r>
                    </a:p>
                  </a:txBody>
                  <a:tcPr marL="50800" marR="50800" marT="50800" marB="50800" anchor="ctr" horzOverflow="overflow"/>
                </a:tc>
                <a:tc>
                  <a:txBody>
                    <a:bodyPr/>
                    <a:lstStyle/>
                    <a:p>
                      <a:pPr algn="ctr" defTabSz="914400">
                        <a:lnSpc>
                          <a:spcPct val="100000"/>
                        </a:lnSpc>
                        <a:defRPr sz="1800"/>
                      </a:pPr>
                      <a:r>
                        <a:rPr sz="3200">
                          <a:sym typeface="Helvetica Neue"/>
                        </a:rPr>
                        <a:t>36-45</a:t>
                      </a:r>
                    </a:p>
                  </a:txBody>
                  <a:tcPr marL="50800" marR="50800" marT="50800" marB="50800" anchor="ctr" horzOverflow="overflow"/>
                </a:tc>
                <a:extLst>
                  <a:ext uri="{0D108BD9-81ED-4DB2-BD59-A6C34878D82A}">
                    <a16:rowId xmlns:a16="http://schemas.microsoft.com/office/drawing/2014/main" val="10002"/>
                  </a:ext>
                </a:extLst>
              </a:tr>
              <a:tr h="925462">
                <a:tc>
                  <a:txBody>
                    <a:bodyPr/>
                    <a:lstStyle/>
                    <a:p>
                      <a:pPr algn="ctr" defTabSz="914400">
                        <a:lnSpc>
                          <a:spcPct val="100000"/>
                        </a:lnSpc>
                        <a:defRPr sz="1800"/>
                      </a:pPr>
                      <a:r>
                        <a:rPr sz="3200">
                          <a:sym typeface="Helvetica Neue"/>
                        </a:rPr>
                        <a:t>90 Min. </a:t>
                      </a:r>
                    </a:p>
                  </a:txBody>
                  <a:tcPr marL="50800" marR="50800" marT="50800" marB="50800" anchor="ctr" horzOverflow="overflow"/>
                </a:tc>
                <a:tc>
                  <a:txBody>
                    <a:bodyPr/>
                    <a:lstStyle/>
                    <a:p>
                      <a:pPr algn="ctr" defTabSz="914400">
                        <a:lnSpc>
                          <a:spcPct val="100000"/>
                        </a:lnSpc>
                        <a:defRPr sz="1800"/>
                      </a:pPr>
                      <a:r>
                        <a:rPr sz="3200">
                          <a:sym typeface="Helvetica Neue"/>
                        </a:rPr>
                        <a:t>Digitales Tool einführen und Beobachtungen sammeln (Oberservation Mapping)</a:t>
                      </a:r>
                    </a:p>
                  </a:txBody>
                  <a:tcPr marL="50800" marR="50800" marT="50800" marB="50800" anchor="ctr" horzOverflow="overflow"/>
                </a:tc>
                <a:tc>
                  <a:txBody>
                    <a:bodyPr/>
                    <a:lstStyle/>
                    <a:p>
                      <a:pPr algn="ctr" defTabSz="914400">
                        <a:lnSpc>
                          <a:spcPct val="100000"/>
                        </a:lnSpc>
                        <a:defRPr sz="1800"/>
                      </a:pPr>
                      <a:r>
                        <a:rPr sz="3200">
                          <a:sym typeface="Helvetica Neue"/>
                        </a:rPr>
                        <a:t>46-59</a:t>
                      </a:r>
                    </a:p>
                  </a:txBody>
                  <a:tcPr marL="50800" marR="50800" marT="50800" marB="50800" anchor="ctr" horzOverflow="overflow"/>
                </a:tc>
                <a:extLst>
                  <a:ext uri="{0D108BD9-81ED-4DB2-BD59-A6C34878D82A}">
                    <a16:rowId xmlns:a16="http://schemas.microsoft.com/office/drawing/2014/main" val="10003"/>
                  </a:ext>
                </a:extLst>
              </a:tr>
              <a:tr h="924135">
                <a:tc>
                  <a:txBody>
                    <a:bodyPr/>
                    <a:lstStyle/>
                    <a:p>
                      <a:pPr algn="ctr" defTabSz="914400">
                        <a:lnSpc>
                          <a:spcPct val="100000"/>
                        </a:lnSpc>
                        <a:defRPr sz="1800"/>
                      </a:pPr>
                      <a:r>
                        <a:rPr sz="3200">
                          <a:sym typeface="Helvetica Neue"/>
                        </a:rPr>
                        <a:t>45 Min. </a:t>
                      </a:r>
                    </a:p>
                  </a:txBody>
                  <a:tcPr marL="50800" marR="50800" marT="50800" marB="50800" anchor="ctr" horzOverflow="overflow"/>
                </a:tc>
                <a:tc>
                  <a:txBody>
                    <a:bodyPr/>
                    <a:lstStyle/>
                    <a:p>
                      <a:pPr algn="ctr" defTabSz="914400">
                        <a:lnSpc>
                          <a:spcPct val="100000"/>
                        </a:lnSpc>
                        <a:defRPr sz="1800"/>
                      </a:pPr>
                      <a:r>
                        <a:rPr sz="3200">
                          <a:sym typeface="Helvetica Neue"/>
                        </a:rPr>
                        <a:t>Interessengruppen und Beziehungen (Stakeholder und Value Network Mapping)</a:t>
                      </a:r>
                    </a:p>
                  </a:txBody>
                  <a:tcPr marL="50800" marR="50800" marT="50800" marB="50800" anchor="ctr" horzOverflow="overflow"/>
                </a:tc>
                <a:tc>
                  <a:txBody>
                    <a:bodyPr/>
                    <a:lstStyle/>
                    <a:p>
                      <a:pPr algn="ctr" defTabSz="914400">
                        <a:lnSpc>
                          <a:spcPct val="100000"/>
                        </a:lnSpc>
                        <a:defRPr sz="1800"/>
                      </a:pPr>
                      <a:r>
                        <a:rPr sz="3200">
                          <a:sym typeface="Helvetica Neue"/>
                        </a:rPr>
                        <a:t>60-65</a:t>
                      </a:r>
                    </a:p>
                  </a:txBody>
                  <a:tcPr marL="50800" marR="50800" marT="50800" marB="50800" anchor="ctr" horzOverflow="overflow"/>
                </a:tc>
                <a:extLst>
                  <a:ext uri="{0D108BD9-81ED-4DB2-BD59-A6C34878D82A}">
                    <a16:rowId xmlns:a16="http://schemas.microsoft.com/office/drawing/2014/main" val="10004"/>
                  </a:ext>
                </a:extLst>
              </a:tr>
              <a:tr h="926789">
                <a:tc>
                  <a:txBody>
                    <a:bodyPr/>
                    <a:lstStyle/>
                    <a:p>
                      <a:pPr algn="ctr" defTabSz="914400">
                        <a:lnSpc>
                          <a:spcPct val="100000"/>
                        </a:lnSpc>
                        <a:defRPr sz="1800"/>
                      </a:pPr>
                      <a:r>
                        <a:rPr sz="3200">
                          <a:sym typeface="Helvetica Neue"/>
                        </a:rPr>
                        <a:t>90 Min.</a:t>
                      </a:r>
                    </a:p>
                  </a:txBody>
                  <a:tcPr marL="50800" marR="50800" marT="50800" marB="50800" anchor="ctr" horzOverflow="overflow"/>
                </a:tc>
                <a:tc>
                  <a:txBody>
                    <a:bodyPr/>
                    <a:lstStyle/>
                    <a:p>
                      <a:pPr algn="ctr" defTabSz="914400">
                        <a:lnSpc>
                          <a:spcPct val="100000"/>
                        </a:lnSpc>
                        <a:defRPr sz="1800"/>
                      </a:pPr>
                      <a:r>
                        <a:rPr sz="3200">
                          <a:sym typeface="Helvetica Neue"/>
                        </a:rPr>
                        <a:t>Customer Experience Mapping</a:t>
                      </a:r>
                    </a:p>
                  </a:txBody>
                  <a:tcPr marL="50800" marR="50800" marT="50800" marB="50800" anchor="ctr" horzOverflow="overflow"/>
                </a:tc>
                <a:tc>
                  <a:txBody>
                    <a:bodyPr/>
                    <a:lstStyle/>
                    <a:p>
                      <a:pPr algn="ctr" defTabSz="914400">
                        <a:lnSpc>
                          <a:spcPct val="100000"/>
                        </a:lnSpc>
                        <a:defRPr sz="1800"/>
                      </a:pPr>
                      <a:r>
                        <a:rPr sz="3200">
                          <a:sym typeface="Helvetica Neue"/>
                        </a:rPr>
                        <a:t>66-82</a:t>
                      </a:r>
                    </a:p>
                  </a:txBody>
                  <a:tcPr marL="50800" marR="50800" marT="50800" marB="50800" anchor="ctr" horzOverflow="overflow"/>
                </a:tc>
                <a:extLst>
                  <a:ext uri="{0D108BD9-81ED-4DB2-BD59-A6C34878D82A}">
                    <a16:rowId xmlns:a16="http://schemas.microsoft.com/office/drawing/2014/main" val="10005"/>
                  </a:ext>
                </a:extLst>
              </a:tr>
              <a:tr h="925462">
                <a:tc>
                  <a:txBody>
                    <a:bodyPr/>
                    <a:lstStyle/>
                    <a:p>
                      <a:pPr algn="ctr" defTabSz="914400">
                        <a:lnSpc>
                          <a:spcPct val="100000"/>
                        </a:lnSpc>
                        <a:defRPr sz="1800"/>
                      </a:pPr>
                      <a:r>
                        <a:rPr sz="3200">
                          <a:sym typeface="Helvetica Neue"/>
                        </a:rPr>
                        <a:t>90 Min.</a:t>
                      </a:r>
                    </a:p>
                  </a:txBody>
                  <a:tcPr marL="50800" marR="50800" marT="50800" marB="50800" anchor="ctr" horzOverflow="overflow"/>
                </a:tc>
                <a:tc>
                  <a:txBody>
                    <a:bodyPr/>
                    <a:lstStyle/>
                    <a:p>
                      <a:pPr algn="ctr" defTabSz="914400">
                        <a:lnSpc>
                          <a:spcPct val="100000"/>
                        </a:lnSpc>
                        <a:defRPr sz="1800"/>
                      </a:pPr>
                      <a:r>
                        <a:rPr sz="3200">
                          <a:sym typeface="Helvetica Neue"/>
                        </a:rPr>
                        <a:t>Ideen finden (Brainwriting)</a:t>
                      </a:r>
                    </a:p>
                  </a:txBody>
                  <a:tcPr marL="50800" marR="50800" marT="50800" marB="50800" anchor="ctr" horzOverflow="overflow"/>
                </a:tc>
                <a:tc>
                  <a:txBody>
                    <a:bodyPr/>
                    <a:lstStyle/>
                    <a:p>
                      <a:pPr algn="ctr" defTabSz="914400">
                        <a:lnSpc>
                          <a:spcPct val="100000"/>
                        </a:lnSpc>
                        <a:defRPr sz="1800"/>
                      </a:pPr>
                      <a:r>
                        <a:rPr sz="3200">
                          <a:sym typeface="Helvetica Neue"/>
                        </a:rPr>
                        <a:t>83-89</a:t>
                      </a:r>
                    </a:p>
                  </a:txBody>
                  <a:tcPr marL="50800" marR="50800" marT="50800" marB="50800" anchor="ctr" horzOverflow="overflow"/>
                </a:tc>
                <a:extLst>
                  <a:ext uri="{0D108BD9-81ED-4DB2-BD59-A6C34878D82A}">
                    <a16:rowId xmlns:a16="http://schemas.microsoft.com/office/drawing/2014/main" val="10006"/>
                  </a:ext>
                </a:extLst>
              </a:tr>
              <a:tr h="1006240">
                <a:tc>
                  <a:txBody>
                    <a:bodyPr/>
                    <a:lstStyle/>
                    <a:p>
                      <a:pPr algn="ctr" defTabSz="914400">
                        <a:lnSpc>
                          <a:spcPct val="100000"/>
                        </a:lnSpc>
                        <a:defRPr sz="1800"/>
                      </a:pPr>
                      <a:r>
                        <a:rPr sz="3200">
                          <a:sym typeface="Helvetica Neue"/>
                        </a:rPr>
                        <a:t>90 Min. 
oder mehr</a:t>
                      </a:r>
                    </a:p>
                  </a:txBody>
                  <a:tcPr marL="50800" marR="50800" marT="50800" marB="50800" anchor="ctr" horzOverflow="overflow"/>
                </a:tc>
                <a:tc>
                  <a:txBody>
                    <a:bodyPr/>
                    <a:lstStyle/>
                    <a:p>
                      <a:pPr algn="ctr" defTabSz="914400">
                        <a:lnSpc>
                          <a:spcPct val="100000"/>
                        </a:lnSpc>
                        <a:defRPr sz="1800"/>
                      </a:pPr>
                      <a:r>
                        <a:rPr sz="3200">
                          <a:sym typeface="Helvetica Neue"/>
                        </a:rPr>
                        <a:t>Erstellen eines Prototypen des Produktes </a:t>
                      </a:r>
                    </a:p>
                  </a:txBody>
                  <a:tcPr marL="50800" marR="50800" marT="50800" marB="50800" anchor="ctr" horzOverflow="overflow"/>
                </a:tc>
                <a:tc>
                  <a:txBody>
                    <a:bodyPr/>
                    <a:lstStyle/>
                    <a:p>
                      <a:pPr algn="ctr" defTabSz="914400">
                        <a:lnSpc>
                          <a:spcPct val="100000"/>
                        </a:lnSpc>
                        <a:defRPr sz="1800"/>
                      </a:pPr>
                      <a:r>
                        <a:rPr sz="3200">
                          <a:sym typeface="Helvetica Neue"/>
                        </a:rPr>
                        <a:t>90-94</a:t>
                      </a:r>
                    </a:p>
                  </a:txBody>
                  <a:tcPr marL="50800" marR="50800" marT="50800" marB="50800" anchor="ctr" horzOverflow="overflow"/>
                </a:tc>
                <a:extLst>
                  <a:ext uri="{0D108BD9-81ED-4DB2-BD59-A6C34878D82A}">
                    <a16:rowId xmlns:a16="http://schemas.microsoft.com/office/drawing/2014/main" val="10007"/>
                  </a:ext>
                </a:extLst>
              </a:tr>
              <a:tr h="844684">
                <a:tc>
                  <a:txBody>
                    <a:bodyPr/>
                    <a:lstStyle/>
                    <a:p>
                      <a:pPr algn="ctr" defTabSz="914400">
                        <a:lnSpc>
                          <a:spcPct val="100000"/>
                        </a:lnSpc>
                        <a:defRPr sz="1800"/>
                      </a:pPr>
                      <a:r>
                        <a:rPr sz="3200">
                          <a:sym typeface="Helvetica Neue"/>
                        </a:rPr>
                        <a:t>90 Min.</a:t>
                      </a:r>
                    </a:p>
                  </a:txBody>
                  <a:tcPr marL="50800" marR="50800" marT="50800" marB="50800" anchor="ctr" horzOverflow="overflow"/>
                </a:tc>
                <a:tc>
                  <a:txBody>
                    <a:bodyPr/>
                    <a:lstStyle/>
                    <a:p>
                      <a:pPr algn="ctr" defTabSz="914400">
                        <a:lnSpc>
                          <a:spcPct val="100000"/>
                        </a:lnSpc>
                        <a:defRPr sz="1800"/>
                      </a:pPr>
                      <a:r>
                        <a:rPr sz="3200">
                          <a:sym typeface="Helvetica Neue"/>
                        </a:rPr>
                        <a:t>Abschlusspräsentation</a:t>
                      </a:r>
                    </a:p>
                  </a:txBody>
                  <a:tcPr marL="50800" marR="50800" marT="50800" marB="50800" anchor="ctr" horzOverflow="overflow"/>
                </a:tc>
                <a:tc>
                  <a:txBody>
                    <a:bodyPr/>
                    <a:lstStyle/>
                    <a:p>
                      <a:pPr algn="ctr" defTabSz="914400">
                        <a:lnSpc>
                          <a:spcPct val="100000"/>
                        </a:lnSpc>
                        <a:defRPr sz="1800"/>
                      </a:pPr>
                      <a:r>
                        <a:rPr sz="3200">
                          <a:sym typeface="Helvetica Neue"/>
                        </a:rPr>
                        <a:t>-</a:t>
                      </a:r>
                    </a:p>
                  </a:txBody>
                  <a:tcPr marL="50800" marR="50800" marT="50800" marB="50800" anchor="ctr" horzOverflow="overflow"/>
                </a:tc>
                <a:extLst>
                  <a:ext uri="{0D108BD9-81ED-4DB2-BD59-A6C34878D82A}">
                    <a16:rowId xmlns:a16="http://schemas.microsoft.com/office/drawing/2014/main" val="10008"/>
                  </a:ext>
                </a:extLst>
              </a:tr>
              <a:tr h="925462">
                <a:tc>
                  <a:txBody>
                    <a:bodyPr/>
                    <a:lstStyle/>
                    <a:p>
                      <a:pPr algn="ctr" defTabSz="914400">
                        <a:lnSpc>
                          <a:spcPct val="100000"/>
                        </a:lnSpc>
                        <a:defRPr sz="3200">
                          <a:sym typeface="Helvetica Neue"/>
                        </a:defRPr>
                      </a:pPr>
                      <a:endParaRPr/>
                    </a:p>
                  </a:txBody>
                  <a:tcPr marL="50800" marR="50800" marT="50800" marB="50800" anchor="ctr" horzOverflow="overflow"/>
                </a:tc>
                <a:tc>
                  <a:txBody>
                    <a:bodyPr/>
                    <a:lstStyle/>
                    <a:p>
                      <a:pPr algn="ctr" defTabSz="914400">
                        <a:lnSpc>
                          <a:spcPct val="100000"/>
                        </a:lnSpc>
                        <a:defRPr sz="1800"/>
                      </a:pPr>
                      <a:r>
                        <a:rPr sz="3200">
                          <a:sym typeface="Helvetica Neue"/>
                        </a:rPr>
                        <a:t>ggf. Umsetzung der Lösung</a:t>
                      </a:r>
                    </a:p>
                  </a:txBody>
                  <a:tcPr marL="50800" marR="50800" marT="50800" marB="50800" anchor="ctr" horzOverflow="overflow"/>
                </a:tc>
                <a:tc>
                  <a:txBody>
                    <a:bodyPr/>
                    <a:lstStyle/>
                    <a:p>
                      <a:pPr algn="ctr" defTabSz="914400">
                        <a:lnSpc>
                          <a:spcPct val="100000"/>
                        </a:lnSpc>
                        <a:defRPr sz="3200">
                          <a:sym typeface="Helvetica Neue"/>
                        </a:defRPr>
                      </a:pPr>
                      <a:endParaRPr/>
                    </a:p>
                  </a:txBody>
                  <a:tcPr marL="50800" marR="50800" marT="50800" marB="50800" anchor="ctr" horzOverflow="overflow"/>
                </a:tc>
                <a:extLst>
                  <a:ext uri="{0D108BD9-81ED-4DB2-BD59-A6C34878D82A}">
                    <a16:rowId xmlns:a16="http://schemas.microsoft.com/office/drawing/2014/main" val="10009"/>
                  </a:ext>
                </a:extLst>
              </a:tr>
            </a:tbl>
          </a:graphicData>
        </a:graphic>
      </p:graphicFrame>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9" name="Foliennumm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30</a:t>
            </a:fld>
            <a:endParaRPr/>
          </a:p>
        </p:txBody>
      </p:sp>
      <p:sp>
        <p:nvSpPr>
          <p:cNvPr id="2490"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pic>
        <p:nvPicPr>
          <p:cNvPr id="2491" name="Bild" descr="Bild"/>
          <p:cNvPicPr>
            <a:picLocks noGrp="1"/>
          </p:cNvPicPr>
          <p:nvPr>
            <p:ph type="pic" idx="21"/>
          </p:nvPr>
        </p:nvPicPr>
        <p:blipFill>
          <a:blip r:embed="rId2">
            <a:alphaModFix amt="28017"/>
          </a:blip>
          <a:srcRect/>
          <a:stretch>
            <a:fillRect/>
          </a:stretch>
        </p:blipFill>
        <p:spPr>
          <a:prstGeom prst="rect">
            <a:avLst/>
          </a:prstGeom>
        </p:spPr>
      </p:pic>
      <p:sp>
        <p:nvSpPr>
          <p:cNvPr id="2492" name="DMS innovationszirkel"/>
          <p:cNvSpPr/>
          <p:nvPr/>
        </p:nvSpPr>
        <p:spPr>
          <a:xfrm>
            <a:off x="1822952" y="12954950"/>
            <a:ext cx="11219948"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sp>
        <p:nvSpPr>
          <p:cNvPr id="2493" name="Rechteck"/>
          <p:cNvSpPr/>
          <p:nvPr/>
        </p:nvSpPr>
        <p:spPr>
          <a:xfrm>
            <a:off x="0" y="0"/>
            <a:ext cx="1502892" cy="13716001"/>
          </a:xfrm>
          <a:prstGeom prst="rect">
            <a:avLst/>
          </a:prstGeom>
          <a:solidFill>
            <a:srgbClr val="D80078"/>
          </a:solidFill>
          <a:ln w="12700">
            <a:miter lim="400000"/>
          </a:ln>
        </p:spPr>
        <p:txBody>
          <a:bodyPr lIns="50800" tIns="50800" rIns="50800" bIns="50800" anchor="ctr"/>
          <a:lstStyle/>
          <a:p>
            <a:pPr defTabSz="825500">
              <a:defRPr sz="3200">
                <a:solidFill>
                  <a:srgbClr val="D80078"/>
                </a:solidFill>
                <a:latin typeface="Helvetica Neue Medium"/>
                <a:ea typeface="Helvetica Neue Medium"/>
                <a:cs typeface="Helvetica Neue Medium"/>
                <a:sym typeface="Helvetica Neue Medium"/>
              </a:defRPr>
            </a:pPr>
            <a:endParaRPr/>
          </a:p>
        </p:txBody>
      </p:sp>
      <p:sp>
        <p:nvSpPr>
          <p:cNvPr id="2494" name="Erklärung"/>
          <p:cNvSpPr/>
          <p:nvPr/>
        </p:nvSpPr>
        <p:spPr>
          <a:xfrm rot="16200000">
            <a:off x="-5513023" y="6603387"/>
            <a:ext cx="12428063" cy="64368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5400"/>
              </a:lnSpc>
              <a:spcBef>
                <a:spcPts val="3600"/>
              </a:spcBef>
              <a:tabLst>
                <a:tab pos="342900" algn="l"/>
                <a:tab pos="698500" algn="l"/>
                <a:tab pos="1066800" algn="l"/>
                <a:tab pos="1409700" algn="l"/>
                <a:tab pos="1765300" algn="l"/>
                <a:tab pos="2133600" algn="l"/>
                <a:tab pos="2476500" algn="l"/>
                <a:tab pos="2832100" algn="l"/>
                <a:tab pos="3200400" algn="l"/>
                <a:tab pos="3543300" algn="l"/>
                <a:tab pos="3898900" algn="l"/>
                <a:tab pos="4267200" algn="l"/>
              </a:tabLst>
              <a:defRPr sz="3600" b="1" spc="-36">
                <a:solidFill>
                  <a:srgbClr val="FFFFFF"/>
                </a:solidFill>
                <a:latin typeface="+mn-lt"/>
                <a:ea typeface="+mn-ea"/>
                <a:cs typeface="+mn-cs"/>
                <a:sym typeface="Helvetica"/>
              </a:defRPr>
            </a:lvl1pPr>
          </a:lstStyle>
          <a:p>
            <a:r>
              <a:t>Erklärung</a:t>
            </a:r>
          </a:p>
        </p:txBody>
      </p:sp>
      <p:sp>
        <p:nvSpPr>
          <p:cNvPr id="2495" name="Start der Arbeitsphase"/>
          <p:cNvSpPr>
            <a:spLocks noGrp="1"/>
          </p:cNvSpPr>
          <p:nvPr>
            <p:ph type="body" idx="22"/>
          </p:nvPr>
        </p:nvSpPr>
        <p:spPr>
          <a:prstGeom prst="rect">
            <a:avLst/>
          </a:prstGeom>
        </p:spPr>
        <p:txBody>
          <a:bodyPr/>
          <a:lstStyle/>
          <a:p>
            <a:r>
              <a:t>Start der Arbeitsphase</a:t>
            </a:r>
          </a:p>
        </p:txBody>
      </p:sp>
      <p:sp>
        <p:nvSpPr>
          <p:cNvPr id="2496" name="Bilden Sie Gruppen (ob zufällig oder gesteuert, ist wie immer lerngruppenabhängig).…"/>
          <p:cNvSpPr>
            <a:spLocks noGrp="1"/>
          </p:cNvSpPr>
          <p:nvPr>
            <p:ph type="body" idx="23"/>
          </p:nvPr>
        </p:nvSpPr>
        <p:spPr>
          <a:xfrm>
            <a:off x="12159344" y="5520266"/>
            <a:ext cx="11406165" cy="6673929"/>
          </a:xfrm>
          <a:prstGeom prst="rect">
            <a:avLst/>
          </a:prstGeom>
        </p:spPr>
        <p:txBody>
          <a:bodyPr/>
          <a:lstStyle/>
          <a:p>
            <a:pPr>
              <a:lnSpc>
                <a:spcPct val="117999"/>
              </a:lnSpc>
              <a:spcBef>
                <a:spcPts val="0"/>
              </a:spcBef>
              <a:tabLst/>
              <a:defRPr sz="2200" spc="0">
                <a:solidFill>
                  <a:srgbClr val="000000"/>
                </a:solidFill>
                <a:latin typeface="Helvetica Neue Medium"/>
                <a:ea typeface="Helvetica Neue Medium"/>
                <a:cs typeface="Helvetica Neue Medium"/>
                <a:sym typeface="Helvetica Neue Medium"/>
              </a:defRPr>
            </a:pPr>
            <a:r>
              <a:t>Bilden Sie Gruppen (ob zufällig oder gesteuert, ist wie immer lerngruppenabhängig). </a:t>
            </a:r>
          </a:p>
          <a:p>
            <a:pPr>
              <a:lnSpc>
                <a:spcPct val="117999"/>
              </a:lnSpc>
              <a:spcBef>
                <a:spcPts val="0"/>
              </a:spcBef>
              <a:tabLst/>
              <a:defRPr sz="2200" spc="0">
                <a:solidFill>
                  <a:srgbClr val="000000"/>
                </a:solidFill>
                <a:latin typeface="Helvetica Neue"/>
                <a:ea typeface="Helvetica Neue"/>
                <a:cs typeface="Helvetica Neue"/>
                <a:sym typeface="Helvetica Neue"/>
              </a:defRPr>
            </a:pPr>
            <a:r>
              <a:t>Wir empfehlen bei klassen- oder schulübergreifenden Gruppen gemischte Teams mit maximal 4-5 Schüler*innen zu bilden (größere Gruppen sind nicht arbeitsfähig).</a:t>
            </a: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r>
              <a:t>Die Gruppenbildung kann auch über Superhelden-Icons gemacht werden, da dies zur Aufgabenstellung passt.</a:t>
            </a: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r>
              <a:t>Dieser gemeinsame Gruppenstart ist wichtig für das kreative Arbeiten, auch wenn die Lerngruppe sich schon kennt, werden hier bereits Grundlagen für die Weiterarbeit gelegt werden. </a:t>
            </a: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p:txBody>
      </p:sp>
      <p:pic>
        <p:nvPicPr>
          <p:cNvPr id="2497" name="outline_groups_black_24dp.png" descr="outline_groups_black_24dp.png"/>
          <p:cNvPicPr>
            <a:picLocks noGrp="1" noChangeAspect="1"/>
          </p:cNvPicPr>
          <p:nvPr>
            <p:ph type="pic" idx="24"/>
          </p:nvPr>
        </p:nvPicPr>
        <p:blipFill>
          <a:blip r:embed="rId3"/>
          <a:srcRect/>
          <a:stretch>
            <a:fillRect/>
          </a:stretch>
        </p:blipFill>
        <p:spPr>
          <a:prstGeom prst="rect">
            <a:avLst/>
          </a:prstGeom>
        </p:spPr>
      </p:pic>
      <p:pic>
        <p:nvPicPr>
          <p:cNvPr id="2498" name="Bildschirmfoto 2022-05-13 um 11.46.25.png" descr="Bildschirmfoto 2022-05-13 um 11.46.25.png"/>
          <p:cNvPicPr>
            <a:picLocks noChangeAspect="1"/>
          </p:cNvPicPr>
          <p:nvPr/>
        </p:nvPicPr>
        <p:blipFill>
          <a:blip r:embed="rId4"/>
          <a:srcRect t="61" b="61"/>
          <a:stretch>
            <a:fillRect/>
          </a:stretch>
        </p:blipFill>
        <p:spPr>
          <a:xfrm>
            <a:off x="3094992" y="7747474"/>
            <a:ext cx="7810795" cy="4392089"/>
          </a:xfrm>
          <a:prstGeom prst="rect">
            <a:avLst/>
          </a:prstGeom>
          <a:ln w="12700">
            <a:miter lim="400000"/>
          </a:ln>
        </p:spPr>
      </p:pic>
      <p:sp>
        <p:nvSpPr>
          <p:cNvPr id="2499" name="Nun beginnt die Arbeitsphase, bei der Sie nur noch begleitend unterstützen."/>
          <p:cNvSpPr/>
          <p:nvPr/>
        </p:nvSpPr>
        <p:spPr>
          <a:xfrm>
            <a:off x="12159344" y="2540000"/>
            <a:ext cx="11406165" cy="145031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5400"/>
              </a:lnSpc>
              <a:spcBef>
                <a:spcPts val="3600"/>
              </a:spcBef>
              <a:tabLst>
                <a:tab pos="342900" algn="l"/>
                <a:tab pos="698500" algn="l"/>
                <a:tab pos="1066800" algn="l"/>
                <a:tab pos="1409700" algn="l"/>
                <a:tab pos="1765300" algn="l"/>
                <a:tab pos="2133600" algn="l"/>
                <a:tab pos="2476500" algn="l"/>
                <a:tab pos="2832100" algn="l"/>
                <a:tab pos="3200400" algn="l"/>
                <a:tab pos="3543300" algn="l"/>
                <a:tab pos="3898900" algn="l"/>
                <a:tab pos="4267200" algn="l"/>
              </a:tabLst>
              <a:defRPr sz="2500" i="1" spc="-25">
                <a:solidFill>
                  <a:srgbClr val="0D0409"/>
                </a:solidFill>
                <a:latin typeface="+mn-lt"/>
                <a:ea typeface="+mn-ea"/>
                <a:cs typeface="+mn-cs"/>
                <a:sym typeface="Helvetica"/>
              </a:defRPr>
            </a:lvl1pPr>
          </a:lstStyle>
          <a:p>
            <a:r>
              <a:t>Nun beginnt die Arbeitsphase, bei der Sie nur noch begleitend unterstützen.</a:t>
            </a:r>
          </a:p>
        </p:txBody>
      </p:sp>
      <p:pic>
        <p:nvPicPr>
          <p:cNvPr id="2500" name="IMG_2161.jpeg" descr="IMG_2161.jpeg"/>
          <p:cNvPicPr>
            <a:picLocks noChangeAspect="1"/>
          </p:cNvPicPr>
          <p:nvPr/>
        </p:nvPicPr>
        <p:blipFill>
          <a:blip r:embed="rId5"/>
          <a:stretch>
            <a:fillRect/>
          </a:stretch>
        </p:blipFill>
        <p:spPr>
          <a:xfrm>
            <a:off x="3219191" y="2082800"/>
            <a:ext cx="7562499" cy="4226482"/>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2" name="IMG_2157.jpeg" descr="IMG_2157.jpeg"/>
          <p:cNvPicPr>
            <a:picLocks noChangeAspect="1"/>
          </p:cNvPicPr>
          <p:nvPr/>
        </p:nvPicPr>
        <p:blipFill>
          <a:blip r:embed="rId2"/>
          <a:srcRect l="3525" t="4195" b="3532"/>
          <a:stretch>
            <a:fillRect/>
          </a:stretch>
        </p:blipFill>
        <p:spPr>
          <a:xfrm>
            <a:off x="5956542" y="1217315"/>
            <a:ext cx="21549041" cy="12655972"/>
          </a:xfrm>
          <a:prstGeom prst="rect">
            <a:avLst/>
          </a:prstGeom>
          <a:ln w="12700">
            <a:miter lim="400000"/>
          </a:ln>
        </p:spPr>
      </p:pic>
      <p:sp>
        <p:nvSpPr>
          <p:cNvPr id="2503" name="Los…"/>
          <p:cNvSpPr txBox="1">
            <a:spLocks noGrp="1"/>
          </p:cNvSpPr>
          <p:nvPr>
            <p:ph type="title" idx="4294967295"/>
          </p:nvPr>
        </p:nvSpPr>
        <p:spPr>
          <a:xfrm>
            <a:off x="2220838" y="1635770"/>
            <a:ext cx="20972067" cy="10819607"/>
          </a:xfrm>
          <a:prstGeom prst="rect">
            <a:avLst/>
          </a:prstGeom>
          <a:ln w="12700"/>
        </p:spPr>
        <p:txBody>
          <a:bodyPr/>
          <a:lstStyle/>
          <a:p>
            <a:pPr defTabSz="821530">
              <a:lnSpc>
                <a:spcPct val="60000"/>
              </a:lnSpc>
              <a:spcBef>
                <a:spcPts val="7200"/>
              </a:spcBef>
              <a:tabLst/>
              <a:defRPr sz="12000" cap="all" spc="-360">
                <a:solidFill>
                  <a:schemeClr val="accent4">
                    <a:hueOff val="-1247790"/>
                    <a:lumOff val="-12326"/>
                  </a:schemeClr>
                </a:solidFill>
              </a:defRPr>
            </a:pPr>
            <a:r>
              <a:t>Los </a:t>
            </a:r>
          </a:p>
          <a:p>
            <a:pPr defTabSz="821530">
              <a:lnSpc>
                <a:spcPct val="60000"/>
              </a:lnSpc>
              <a:spcBef>
                <a:spcPts val="7200"/>
              </a:spcBef>
              <a:tabLst/>
              <a:defRPr sz="12000" cap="all" spc="-360">
                <a:solidFill>
                  <a:schemeClr val="accent4">
                    <a:hueOff val="-1247790"/>
                    <a:lumOff val="-12326"/>
                  </a:schemeClr>
                </a:solidFill>
              </a:defRPr>
            </a:pPr>
            <a:r>
              <a:t>geht’s!</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5" name="Dreieck"/>
          <p:cNvSpPr/>
          <p:nvPr/>
        </p:nvSpPr>
        <p:spPr>
          <a:xfrm rot="16200000">
            <a:off x="21129049" y="1218390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06" name="Kreis"/>
          <p:cNvSpPr/>
          <p:nvPr/>
        </p:nvSpPr>
        <p:spPr>
          <a:xfrm rot="16200000">
            <a:off x="21130770" y="1105373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07" name="Dreieck"/>
          <p:cNvSpPr/>
          <p:nvPr/>
        </p:nvSpPr>
        <p:spPr>
          <a:xfrm rot="16200000">
            <a:off x="21129049" y="992012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08" name="Kreis"/>
          <p:cNvSpPr/>
          <p:nvPr/>
        </p:nvSpPr>
        <p:spPr>
          <a:xfrm rot="16200000">
            <a:off x="21130770" y="8789951"/>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09" name="Dreieck"/>
          <p:cNvSpPr/>
          <p:nvPr/>
        </p:nvSpPr>
        <p:spPr>
          <a:xfrm rot="16200000">
            <a:off x="21907695" y="11617100"/>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10" name="Kreis"/>
          <p:cNvSpPr/>
          <p:nvPr/>
        </p:nvSpPr>
        <p:spPr>
          <a:xfrm rot="16200000">
            <a:off x="21909416" y="10486930"/>
            <a:ext cx="472848"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11" name="Dreieck"/>
          <p:cNvSpPr/>
          <p:nvPr/>
        </p:nvSpPr>
        <p:spPr>
          <a:xfrm rot="16200000">
            <a:off x="21907695" y="935331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12" name="Kreis"/>
          <p:cNvSpPr/>
          <p:nvPr/>
        </p:nvSpPr>
        <p:spPr>
          <a:xfrm rot="16200000">
            <a:off x="21909416" y="8223146"/>
            <a:ext cx="472848"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13" name="Dreieck"/>
          <p:cNvSpPr/>
          <p:nvPr/>
        </p:nvSpPr>
        <p:spPr>
          <a:xfrm rot="16200000">
            <a:off x="22694934" y="1218390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14" name="Kreis"/>
          <p:cNvSpPr/>
          <p:nvPr/>
        </p:nvSpPr>
        <p:spPr>
          <a:xfrm rot="16200000">
            <a:off x="22696654" y="1105373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15" name="Dreieck"/>
          <p:cNvSpPr/>
          <p:nvPr/>
        </p:nvSpPr>
        <p:spPr>
          <a:xfrm rot="16200000">
            <a:off x="22694934" y="992012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16" name="Kreis"/>
          <p:cNvSpPr/>
          <p:nvPr/>
        </p:nvSpPr>
        <p:spPr>
          <a:xfrm rot="16200000">
            <a:off x="22696654" y="8789951"/>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17" name="Dreieck"/>
          <p:cNvSpPr/>
          <p:nvPr/>
        </p:nvSpPr>
        <p:spPr>
          <a:xfrm rot="16200000">
            <a:off x="23473578" y="11617100"/>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18" name="Kreis"/>
          <p:cNvSpPr/>
          <p:nvPr/>
        </p:nvSpPr>
        <p:spPr>
          <a:xfrm rot="16200000">
            <a:off x="23475298" y="1048693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19" name="Dreieck"/>
          <p:cNvSpPr/>
          <p:nvPr/>
        </p:nvSpPr>
        <p:spPr>
          <a:xfrm rot="16200000">
            <a:off x="23473578" y="935331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20" name="Kreis"/>
          <p:cNvSpPr/>
          <p:nvPr/>
        </p:nvSpPr>
        <p:spPr>
          <a:xfrm rot="16200000">
            <a:off x="23475298" y="822314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21" name="Dreieck"/>
          <p:cNvSpPr/>
          <p:nvPr/>
        </p:nvSpPr>
        <p:spPr>
          <a:xfrm rot="16200000">
            <a:off x="24260816" y="1218390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22" name="Kreis"/>
          <p:cNvSpPr/>
          <p:nvPr/>
        </p:nvSpPr>
        <p:spPr>
          <a:xfrm rot="16200000">
            <a:off x="24262537" y="1105373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23" name="Dreieck"/>
          <p:cNvSpPr/>
          <p:nvPr/>
        </p:nvSpPr>
        <p:spPr>
          <a:xfrm rot="16200000">
            <a:off x="24260816" y="992012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24" name="Kreis"/>
          <p:cNvSpPr/>
          <p:nvPr/>
        </p:nvSpPr>
        <p:spPr>
          <a:xfrm rot="16200000">
            <a:off x="24262537" y="8789951"/>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25" name="Dreieck"/>
          <p:cNvSpPr/>
          <p:nvPr/>
        </p:nvSpPr>
        <p:spPr>
          <a:xfrm rot="16200000">
            <a:off x="25039463" y="11617100"/>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26" name="Kreis"/>
          <p:cNvSpPr/>
          <p:nvPr/>
        </p:nvSpPr>
        <p:spPr>
          <a:xfrm rot="16200000">
            <a:off x="25041183" y="10486930"/>
            <a:ext cx="472848"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27" name="Dreieck"/>
          <p:cNvSpPr/>
          <p:nvPr/>
        </p:nvSpPr>
        <p:spPr>
          <a:xfrm rot="16200000">
            <a:off x="25039463" y="935331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28" name="Kreis"/>
          <p:cNvSpPr/>
          <p:nvPr/>
        </p:nvSpPr>
        <p:spPr>
          <a:xfrm rot="16200000">
            <a:off x="25041183" y="8223146"/>
            <a:ext cx="472848"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29" name="Dreieck"/>
          <p:cNvSpPr/>
          <p:nvPr/>
        </p:nvSpPr>
        <p:spPr>
          <a:xfrm rot="16200000">
            <a:off x="25826699" y="1218390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30" name="Kreis"/>
          <p:cNvSpPr/>
          <p:nvPr/>
        </p:nvSpPr>
        <p:spPr>
          <a:xfrm rot="16200000">
            <a:off x="25828420" y="1105373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31" name="Dreieck"/>
          <p:cNvSpPr/>
          <p:nvPr/>
        </p:nvSpPr>
        <p:spPr>
          <a:xfrm rot="16200000">
            <a:off x="25826699" y="992012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32" name="Kreis"/>
          <p:cNvSpPr/>
          <p:nvPr/>
        </p:nvSpPr>
        <p:spPr>
          <a:xfrm rot="16200000">
            <a:off x="25828420" y="8789951"/>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33" name="Dreieck"/>
          <p:cNvSpPr/>
          <p:nvPr/>
        </p:nvSpPr>
        <p:spPr>
          <a:xfrm rot="16200000">
            <a:off x="26605346" y="11617100"/>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34" name="Kreis"/>
          <p:cNvSpPr/>
          <p:nvPr/>
        </p:nvSpPr>
        <p:spPr>
          <a:xfrm rot="16200000">
            <a:off x="26607067" y="1048693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35" name="Dreieck"/>
          <p:cNvSpPr/>
          <p:nvPr/>
        </p:nvSpPr>
        <p:spPr>
          <a:xfrm rot="16200000">
            <a:off x="26605346" y="935331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36" name="Kreis"/>
          <p:cNvSpPr/>
          <p:nvPr/>
        </p:nvSpPr>
        <p:spPr>
          <a:xfrm rot="16200000">
            <a:off x="26607067" y="822314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37" name="Dreieck"/>
          <p:cNvSpPr/>
          <p:nvPr/>
        </p:nvSpPr>
        <p:spPr>
          <a:xfrm rot="16200000">
            <a:off x="21167811" y="1669210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38" name="Kreis"/>
          <p:cNvSpPr/>
          <p:nvPr/>
        </p:nvSpPr>
        <p:spPr>
          <a:xfrm rot="16200000">
            <a:off x="21169532" y="15561938"/>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39" name="Dreieck"/>
          <p:cNvSpPr/>
          <p:nvPr/>
        </p:nvSpPr>
        <p:spPr>
          <a:xfrm rot="16200000">
            <a:off x="21167811" y="1442832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40" name="Kreis"/>
          <p:cNvSpPr/>
          <p:nvPr/>
        </p:nvSpPr>
        <p:spPr>
          <a:xfrm rot="16200000">
            <a:off x="21169532" y="13298155"/>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41" name="Dreieck"/>
          <p:cNvSpPr/>
          <p:nvPr/>
        </p:nvSpPr>
        <p:spPr>
          <a:xfrm rot="16200000">
            <a:off x="21946460" y="16125304"/>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42" name="Kreis"/>
          <p:cNvSpPr/>
          <p:nvPr/>
        </p:nvSpPr>
        <p:spPr>
          <a:xfrm rot="16200000">
            <a:off x="21948181" y="14995132"/>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43" name="Dreieck"/>
          <p:cNvSpPr/>
          <p:nvPr/>
        </p:nvSpPr>
        <p:spPr>
          <a:xfrm rot="16200000">
            <a:off x="21946460" y="1386151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44" name="Kreis"/>
          <p:cNvSpPr/>
          <p:nvPr/>
        </p:nvSpPr>
        <p:spPr>
          <a:xfrm rot="16200000">
            <a:off x="21948181" y="12731348"/>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45" name="Dreieck"/>
          <p:cNvSpPr/>
          <p:nvPr/>
        </p:nvSpPr>
        <p:spPr>
          <a:xfrm rot="16200000">
            <a:off x="22733696" y="1669210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46" name="Kreis"/>
          <p:cNvSpPr/>
          <p:nvPr/>
        </p:nvSpPr>
        <p:spPr>
          <a:xfrm rot="16200000">
            <a:off x="22735416" y="15561938"/>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47" name="Dreieck"/>
          <p:cNvSpPr/>
          <p:nvPr/>
        </p:nvSpPr>
        <p:spPr>
          <a:xfrm rot="16200000">
            <a:off x="22733696" y="1442832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48" name="Kreis"/>
          <p:cNvSpPr/>
          <p:nvPr/>
        </p:nvSpPr>
        <p:spPr>
          <a:xfrm rot="16200000">
            <a:off x="22735416" y="13298155"/>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49" name="Dreieck"/>
          <p:cNvSpPr/>
          <p:nvPr/>
        </p:nvSpPr>
        <p:spPr>
          <a:xfrm rot="16200000">
            <a:off x="23512344" y="16125304"/>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50" name="Kreis"/>
          <p:cNvSpPr/>
          <p:nvPr/>
        </p:nvSpPr>
        <p:spPr>
          <a:xfrm rot="16200000">
            <a:off x="23514065" y="14995132"/>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51" name="Dreieck"/>
          <p:cNvSpPr/>
          <p:nvPr/>
        </p:nvSpPr>
        <p:spPr>
          <a:xfrm rot="16200000">
            <a:off x="23512344" y="1386151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52" name="Kreis"/>
          <p:cNvSpPr/>
          <p:nvPr/>
        </p:nvSpPr>
        <p:spPr>
          <a:xfrm rot="16200000">
            <a:off x="23514065" y="12731348"/>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53" name="Dreieck"/>
          <p:cNvSpPr/>
          <p:nvPr/>
        </p:nvSpPr>
        <p:spPr>
          <a:xfrm rot="16200000">
            <a:off x="24299581" y="1669210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54" name="Kreis"/>
          <p:cNvSpPr/>
          <p:nvPr/>
        </p:nvSpPr>
        <p:spPr>
          <a:xfrm rot="16200000">
            <a:off x="24301301" y="15561938"/>
            <a:ext cx="472848"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55" name="Dreieck"/>
          <p:cNvSpPr/>
          <p:nvPr/>
        </p:nvSpPr>
        <p:spPr>
          <a:xfrm rot="16200000">
            <a:off x="24299581" y="1442832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56" name="Kreis"/>
          <p:cNvSpPr/>
          <p:nvPr/>
        </p:nvSpPr>
        <p:spPr>
          <a:xfrm rot="16200000">
            <a:off x="24301301" y="13298155"/>
            <a:ext cx="472848"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57" name="Dreieck"/>
          <p:cNvSpPr/>
          <p:nvPr/>
        </p:nvSpPr>
        <p:spPr>
          <a:xfrm rot="16200000">
            <a:off x="25078227" y="16125304"/>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58" name="Kreis"/>
          <p:cNvSpPr/>
          <p:nvPr/>
        </p:nvSpPr>
        <p:spPr>
          <a:xfrm rot="16200000">
            <a:off x="25079948" y="14995132"/>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59" name="Dreieck"/>
          <p:cNvSpPr/>
          <p:nvPr/>
        </p:nvSpPr>
        <p:spPr>
          <a:xfrm rot="16200000">
            <a:off x="25078227" y="1386151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60" name="Kreis"/>
          <p:cNvSpPr/>
          <p:nvPr/>
        </p:nvSpPr>
        <p:spPr>
          <a:xfrm rot="16200000">
            <a:off x="25079948" y="12731348"/>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61" name="Dreieck"/>
          <p:cNvSpPr/>
          <p:nvPr/>
        </p:nvSpPr>
        <p:spPr>
          <a:xfrm rot="16200000">
            <a:off x="25865466" y="1669210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62" name="Kreis"/>
          <p:cNvSpPr/>
          <p:nvPr/>
        </p:nvSpPr>
        <p:spPr>
          <a:xfrm rot="16200000">
            <a:off x="25867183" y="15561938"/>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63" name="Dreieck"/>
          <p:cNvSpPr/>
          <p:nvPr/>
        </p:nvSpPr>
        <p:spPr>
          <a:xfrm rot="16200000">
            <a:off x="25865466" y="1442832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64" name="Kreis"/>
          <p:cNvSpPr/>
          <p:nvPr/>
        </p:nvSpPr>
        <p:spPr>
          <a:xfrm rot="16200000">
            <a:off x="25867183" y="13298155"/>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65" name="Dreieck"/>
          <p:cNvSpPr/>
          <p:nvPr/>
        </p:nvSpPr>
        <p:spPr>
          <a:xfrm rot="16200000">
            <a:off x="26644110" y="16125304"/>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66" name="Kreis"/>
          <p:cNvSpPr/>
          <p:nvPr/>
        </p:nvSpPr>
        <p:spPr>
          <a:xfrm rot="16200000">
            <a:off x="26645830" y="14995132"/>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67" name="Dreieck"/>
          <p:cNvSpPr/>
          <p:nvPr/>
        </p:nvSpPr>
        <p:spPr>
          <a:xfrm rot="16200000">
            <a:off x="26644110" y="1386151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68" name="Kreis"/>
          <p:cNvSpPr/>
          <p:nvPr/>
        </p:nvSpPr>
        <p:spPr>
          <a:xfrm rot="16200000">
            <a:off x="26645830" y="12731348"/>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69" name="Dreieck"/>
          <p:cNvSpPr/>
          <p:nvPr/>
        </p:nvSpPr>
        <p:spPr>
          <a:xfrm rot="16200000">
            <a:off x="21052849" y="318153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70" name="Kreis"/>
          <p:cNvSpPr/>
          <p:nvPr/>
        </p:nvSpPr>
        <p:spPr>
          <a:xfrm rot="16200000">
            <a:off x="21054570" y="2051368"/>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71" name="Dreieck"/>
          <p:cNvSpPr/>
          <p:nvPr/>
        </p:nvSpPr>
        <p:spPr>
          <a:xfrm rot="16200000">
            <a:off x="21052849" y="91775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72" name="Kreis"/>
          <p:cNvSpPr/>
          <p:nvPr/>
        </p:nvSpPr>
        <p:spPr>
          <a:xfrm rot="16200000">
            <a:off x="21054570" y="-21241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73" name="Dreieck"/>
          <p:cNvSpPr/>
          <p:nvPr/>
        </p:nvSpPr>
        <p:spPr>
          <a:xfrm rot="16200000">
            <a:off x="21831495" y="261473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74" name="Kreis"/>
          <p:cNvSpPr/>
          <p:nvPr/>
        </p:nvSpPr>
        <p:spPr>
          <a:xfrm rot="16200000">
            <a:off x="21833216" y="1484562"/>
            <a:ext cx="472848"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75" name="Dreieck"/>
          <p:cNvSpPr/>
          <p:nvPr/>
        </p:nvSpPr>
        <p:spPr>
          <a:xfrm rot="16200000">
            <a:off x="21831495" y="35094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76" name="Kreis"/>
          <p:cNvSpPr/>
          <p:nvPr/>
        </p:nvSpPr>
        <p:spPr>
          <a:xfrm rot="16200000">
            <a:off x="21833216" y="-779221"/>
            <a:ext cx="472848"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77" name="Dreieck"/>
          <p:cNvSpPr/>
          <p:nvPr/>
        </p:nvSpPr>
        <p:spPr>
          <a:xfrm rot="16200000">
            <a:off x="22618734" y="318153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78" name="Kreis"/>
          <p:cNvSpPr/>
          <p:nvPr/>
        </p:nvSpPr>
        <p:spPr>
          <a:xfrm rot="16200000">
            <a:off x="22620454" y="2051368"/>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79" name="Dreieck"/>
          <p:cNvSpPr/>
          <p:nvPr/>
        </p:nvSpPr>
        <p:spPr>
          <a:xfrm rot="16200000">
            <a:off x="22618734" y="91775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80" name="Kreis"/>
          <p:cNvSpPr/>
          <p:nvPr/>
        </p:nvSpPr>
        <p:spPr>
          <a:xfrm rot="16200000">
            <a:off x="22620454" y="-21241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81" name="Dreieck"/>
          <p:cNvSpPr/>
          <p:nvPr/>
        </p:nvSpPr>
        <p:spPr>
          <a:xfrm rot="16200000">
            <a:off x="23397378" y="261473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82" name="Kreis"/>
          <p:cNvSpPr/>
          <p:nvPr/>
        </p:nvSpPr>
        <p:spPr>
          <a:xfrm rot="16200000">
            <a:off x="23399098" y="1484562"/>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83" name="Dreieck"/>
          <p:cNvSpPr/>
          <p:nvPr/>
        </p:nvSpPr>
        <p:spPr>
          <a:xfrm rot="16200000">
            <a:off x="23397378" y="35094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84" name="Kreis"/>
          <p:cNvSpPr/>
          <p:nvPr/>
        </p:nvSpPr>
        <p:spPr>
          <a:xfrm rot="16200000">
            <a:off x="23399098" y="-779221"/>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85" name="Dreieck"/>
          <p:cNvSpPr/>
          <p:nvPr/>
        </p:nvSpPr>
        <p:spPr>
          <a:xfrm rot="16200000">
            <a:off x="24184616" y="318153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86" name="Kreis"/>
          <p:cNvSpPr/>
          <p:nvPr/>
        </p:nvSpPr>
        <p:spPr>
          <a:xfrm rot="16200000">
            <a:off x="24186337" y="2051368"/>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87" name="Dreieck"/>
          <p:cNvSpPr/>
          <p:nvPr/>
        </p:nvSpPr>
        <p:spPr>
          <a:xfrm rot="16200000">
            <a:off x="24184616" y="91775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88" name="Kreis"/>
          <p:cNvSpPr/>
          <p:nvPr/>
        </p:nvSpPr>
        <p:spPr>
          <a:xfrm rot="16200000">
            <a:off x="24186337" y="-21241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89" name="Dreieck"/>
          <p:cNvSpPr/>
          <p:nvPr/>
        </p:nvSpPr>
        <p:spPr>
          <a:xfrm rot="16200000">
            <a:off x="24963263" y="261473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90" name="Kreis"/>
          <p:cNvSpPr/>
          <p:nvPr/>
        </p:nvSpPr>
        <p:spPr>
          <a:xfrm rot="16200000">
            <a:off x="24964983" y="1484562"/>
            <a:ext cx="472848"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91" name="Dreieck"/>
          <p:cNvSpPr/>
          <p:nvPr/>
        </p:nvSpPr>
        <p:spPr>
          <a:xfrm rot="16200000">
            <a:off x="24963263" y="35094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92" name="Kreis"/>
          <p:cNvSpPr/>
          <p:nvPr/>
        </p:nvSpPr>
        <p:spPr>
          <a:xfrm rot="16200000">
            <a:off x="24964983" y="-779221"/>
            <a:ext cx="472848"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93" name="Dreieck"/>
          <p:cNvSpPr/>
          <p:nvPr/>
        </p:nvSpPr>
        <p:spPr>
          <a:xfrm rot="16200000">
            <a:off x="25750499" y="318153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94" name="Kreis"/>
          <p:cNvSpPr/>
          <p:nvPr/>
        </p:nvSpPr>
        <p:spPr>
          <a:xfrm rot="16200000">
            <a:off x="25752220" y="2051368"/>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95" name="Dreieck"/>
          <p:cNvSpPr/>
          <p:nvPr/>
        </p:nvSpPr>
        <p:spPr>
          <a:xfrm rot="16200000">
            <a:off x="25750499" y="91775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96" name="Kreis"/>
          <p:cNvSpPr/>
          <p:nvPr/>
        </p:nvSpPr>
        <p:spPr>
          <a:xfrm rot="16200000">
            <a:off x="25752220" y="-21241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97" name="Dreieck"/>
          <p:cNvSpPr/>
          <p:nvPr/>
        </p:nvSpPr>
        <p:spPr>
          <a:xfrm rot="16200000">
            <a:off x="26529146" y="261473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98" name="Kreis"/>
          <p:cNvSpPr/>
          <p:nvPr/>
        </p:nvSpPr>
        <p:spPr>
          <a:xfrm rot="16200000">
            <a:off x="26530867" y="1484562"/>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599" name="Dreieck"/>
          <p:cNvSpPr/>
          <p:nvPr/>
        </p:nvSpPr>
        <p:spPr>
          <a:xfrm rot="16200000">
            <a:off x="26529146" y="35094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600" name="Kreis"/>
          <p:cNvSpPr/>
          <p:nvPr/>
        </p:nvSpPr>
        <p:spPr>
          <a:xfrm rot="16200000">
            <a:off x="26530867" y="-779221"/>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601" name="Dreieck"/>
          <p:cNvSpPr/>
          <p:nvPr/>
        </p:nvSpPr>
        <p:spPr>
          <a:xfrm rot="16200000">
            <a:off x="21091611" y="768974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602" name="Kreis"/>
          <p:cNvSpPr/>
          <p:nvPr/>
        </p:nvSpPr>
        <p:spPr>
          <a:xfrm rot="16200000">
            <a:off x="21093332" y="655957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603" name="Dreieck"/>
          <p:cNvSpPr/>
          <p:nvPr/>
        </p:nvSpPr>
        <p:spPr>
          <a:xfrm rot="16200000">
            <a:off x="21091611" y="5425957"/>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604" name="Kreis"/>
          <p:cNvSpPr/>
          <p:nvPr/>
        </p:nvSpPr>
        <p:spPr>
          <a:xfrm rot="16200000">
            <a:off x="21093332" y="4295787"/>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605" name="Dreieck"/>
          <p:cNvSpPr/>
          <p:nvPr/>
        </p:nvSpPr>
        <p:spPr>
          <a:xfrm rot="16200000">
            <a:off x="21870260" y="712293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606" name="Kreis"/>
          <p:cNvSpPr/>
          <p:nvPr/>
        </p:nvSpPr>
        <p:spPr>
          <a:xfrm rot="16200000">
            <a:off x="21871981" y="5992764"/>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607" name="Dreieck"/>
          <p:cNvSpPr/>
          <p:nvPr/>
        </p:nvSpPr>
        <p:spPr>
          <a:xfrm rot="16200000">
            <a:off x="21870260" y="485915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608" name="Kreis"/>
          <p:cNvSpPr/>
          <p:nvPr/>
        </p:nvSpPr>
        <p:spPr>
          <a:xfrm rot="16200000">
            <a:off x="21871981" y="372898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609" name="Dreieck"/>
          <p:cNvSpPr/>
          <p:nvPr/>
        </p:nvSpPr>
        <p:spPr>
          <a:xfrm rot="16200000">
            <a:off x="22657496" y="768974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610" name="Kreis"/>
          <p:cNvSpPr/>
          <p:nvPr/>
        </p:nvSpPr>
        <p:spPr>
          <a:xfrm rot="16200000">
            <a:off x="22659216" y="655957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611" name="Dreieck"/>
          <p:cNvSpPr/>
          <p:nvPr/>
        </p:nvSpPr>
        <p:spPr>
          <a:xfrm rot="16200000">
            <a:off x="22657496" y="5425957"/>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612" name="Kreis"/>
          <p:cNvSpPr/>
          <p:nvPr/>
        </p:nvSpPr>
        <p:spPr>
          <a:xfrm rot="16200000">
            <a:off x="22659216" y="4295787"/>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613" name="Dreieck"/>
          <p:cNvSpPr/>
          <p:nvPr/>
        </p:nvSpPr>
        <p:spPr>
          <a:xfrm rot="16200000">
            <a:off x="23436144" y="712293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614" name="Kreis"/>
          <p:cNvSpPr/>
          <p:nvPr/>
        </p:nvSpPr>
        <p:spPr>
          <a:xfrm rot="16200000">
            <a:off x="23437865" y="5992764"/>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615" name="Dreieck"/>
          <p:cNvSpPr/>
          <p:nvPr/>
        </p:nvSpPr>
        <p:spPr>
          <a:xfrm rot="16200000">
            <a:off x="23436144" y="485915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616" name="Kreis"/>
          <p:cNvSpPr/>
          <p:nvPr/>
        </p:nvSpPr>
        <p:spPr>
          <a:xfrm rot="16200000">
            <a:off x="23437865" y="372898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617" name="Dreieck"/>
          <p:cNvSpPr/>
          <p:nvPr/>
        </p:nvSpPr>
        <p:spPr>
          <a:xfrm rot="16200000">
            <a:off x="24223381" y="768974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618" name="Kreis"/>
          <p:cNvSpPr/>
          <p:nvPr/>
        </p:nvSpPr>
        <p:spPr>
          <a:xfrm rot="16200000">
            <a:off x="24225101" y="6559570"/>
            <a:ext cx="472848"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619" name="Dreieck"/>
          <p:cNvSpPr/>
          <p:nvPr/>
        </p:nvSpPr>
        <p:spPr>
          <a:xfrm rot="16200000">
            <a:off x="24223381" y="5425957"/>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620" name="Kreis"/>
          <p:cNvSpPr/>
          <p:nvPr/>
        </p:nvSpPr>
        <p:spPr>
          <a:xfrm rot="16200000">
            <a:off x="24225101" y="4295787"/>
            <a:ext cx="472848"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621" name="Dreieck"/>
          <p:cNvSpPr/>
          <p:nvPr/>
        </p:nvSpPr>
        <p:spPr>
          <a:xfrm rot="16200000">
            <a:off x="25002027" y="712293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622" name="Kreis"/>
          <p:cNvSpPr/>
          <p:nvPr/>
        </p:nvSpPr>
        <p:spPr>
          <a:xfrm rot="16200000">
            <a:off x="25003748" y="5992764"/>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623" name="Dreieck"/>
          <p:cNvSpPr/>
          <p:nvPr/>
        </p:nvSpPr>
        <p:spPr>
          <a:xfrm rot="16200000">
            <a:off x="25002027" y="485915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624" name="Kreis"/>
          <p:cNvSpPr/>
          <p:nvPr/>
        </p:nvSpPr>
        <p:spPr>
          <a:xfrm rot="16200000">
            <a:off x="25003748" y="372898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625" name="Dreieck"/>
          <p:cNvSpPr/>
          <p:nvPr/>
        </p:nvSpPr>
        <p:spPr>
          <a:xfrm rot="16200000">
            <a:off x="25789266" y="768974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626" name="Kreis"/>
          <p:cNvSpPr/>
          <p:nvPr/>
        </p:nvSpPr>
        <p:spPr>
          <a:xfrm rot="16200000">
            <a:off x="25790983" y="655957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627" name="Dreieck"/>
          <p:cNvSpPr/>
          <p:nvPr/>
        </p:nvSpPr>
        <p:spPr>
          <a:xfrm rot="16200000">
            <a:off x="25789266" y="5425957"/>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628" name="Kreis"/>
          <p:cNvSpPr/>
          <p:nvPr/>
        </p:nvSpPr>
        <p:spPr>
          <a:xfrm rot="16200000">
            <a:off x="25790983" y="4295787"/>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629" name="Dreieck"/>
          <p:cNvSpPr/>
          <p:nvPr/>
        </p:nvSpPr>
        <p:spPr>
          <a:xfrm rot="16200000">
            <a:off x="26567910" y="712293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630" name="Kreis"/>
          <p:cNvSpPr/>
          <p:nvPr/>
        </p:nvSpPr>
        <p:spPr>
          <a:xfrm rot="16200000">
            <a:off x="26569630" y="5992764"/>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631" name="Dreieck"/>
          <p:cNvSpPr/>
          <p:nvPr/>
        </p:nvSpPr>
        <p:spPr>
          <a:xfrm rot="16200000">
            <a:off x="26567910" y="485915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632" name="Kreis"/>
          <p:cNvSpPr/>
          <p:nvPr/>
        </p:nvSpPr>
        <p:spPr>
          <a:xfrm rot="16200000">
            <a:off x="26569630" y="372898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pic>
        <p:nvPicPr>
          <p:cNvPr id="2633" name="Bild" descr="Bild"/>
          <p:cNvPicPr>
            <a:picLocks noGrp="1"/>
          </p:cNvPicPr>
          <p:nvPr>
            <p:ph type="pic" idx="21"/>
          </p:nvPr>
        </p:nvPicPr>
        <p:blipFill>
          <a:blip r:embed="rId2">
            <a:alphaModFix amt="28017"/>
          </a:blip>
          <a:srcRect/>
          <a:stretch>
            <a:fillRect/>
          </a:stretch>
        </p:blipFill>
        <p:spPr>
          <a:prstGeom prst="rect">
            <a:avLst/>
          </a:prstGeom>
        </p:spPr>
      </p:pic>
      <p:grpSp>
        <p:nvGrpSpPr>
          <p:cNvPr id="2730" name="Gruppieren"/>
          <p:cNvGrpSpPr/>
          <p:nvPr/>
        </p:nvGrpSpPr>
        <p:grpSpPr>
          <a:xfrm>
            <a:off x="-14945808" y="6035931"/>
            <a:ext cx="14584559" cy="15401788"/>
            <a:chOff x="0" y="0"/>
            <a:chExt cx="14584557" cy="15401786"/>
          </a:xfrm>
        </p:grpSpPr>
        <p:sp>
          <p:nvSpPr>
            <p:cNvPr id="2634" name="Dreieck"/>
            <p:cNvSpPr/>
            <p:nvPr/>
          </p:nvSpPr>
          <p:spPr>
            <a:xfrm rot="2700000">
              <a:off x="6865045" y="796963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635" name="Dreieck"/>
            <p:cNvSpPr/>
            <p:nvPr/>
          </p:nvSpPr>
          <p:spPr>
            <a:xfrm rot="2700000">
              <a:off x="7700209" y="8804794"/>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636" name="Dreieck"/>
            <p:cNvSpPr/>
            <p:nvPr/>
          </p:nvSpPr>
          <p:spPr>
            <a:xfrm rot="2700000">
              <a:off x="8535372" y="9639958"/>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637" name="Dreieck"/>
            <p:cNvSpPr/>
            <p:nvPr/>
          </p:nvSpPr>
          <p:spPr>
            <a:xfrm rot="2700000">
              <a:off x="9344407" y="1044899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638" name="Dreieck"/>
            <p:cNvSpPr/>
            <p:nvPr/>
          </p:nvSpPr>
          <p:spPr>
            <a:xfrm rot="2700000">
              <a:off x="10179570" y="1128415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639" name="Dreieck"/>
            <p:cNvSpPr/>
            <p:nvPr/>
          </p:nvSpPr>
          <p:spPr>
            <a:xfrm rot="2700000">
              <a:off x="11014735" y="1211931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640" name="Dreieck"/>
            <p:cNvSpPr/>
            <p:nvPr/>
          </p:nvSpPr>
          <p:spPr>
            <a:xfrm rot="2700000">
              <a:off x="1880192" y="298477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641" name="Dreieck"/>
            <p:cNvSpPr/>
            <p:nvPr/>
          </p:nvSpPr>
          <p:spPr>
            <a:xfrm rot="2700000">
              <a:off x="2715356" y="381994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642" name="Dreieck"/>
            <p:cNvSpPr/>
            <p:nvPr/>
          </p:nvSpPr>
          <p:spPr>
            <a:xfrm rot="2700000">
              <a:off x="3550519" y="4655105"/>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643" name="Dreieck"/>
            <p:cNvSpPr/>
            <p:nvPr/>
          </p:nvSpPr>
          <p:spPr>
            <a:xfrm rot="2700000">
              <a:off x="4359554" y="5464139"/>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644" name="Dreieck"/>
            <p:cNvSpPr/>
            <p:nvPr/>
          </p:nvSpPr>
          <p:spPr>
            <a:xfrm rot="2700000">
              <a:off x="5194718" y="629930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645" name="Dreieck"/>
            <p:cNvSpPr/>
            <p:nvPr/>
          </p:nvSpPr>
          <p:spPr>
            <a:xfrm rot="2700000">
              <a:off x="6029881" y="713446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646" name="Dreieck"/>
            <p:cNvSpPr/>
            <p:nvPr/>
          </p:nvSpPr>
          <p:spPr>
            <a:xfrm rot="2700000">
              <a:off x="6541768" y="913707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647" name="Dreieck"/>
            <p:cNvSpPr/>
            <p:nvPr/>
          </p:nvSpPr>
          <p:spPr>
            <a:xfrm rot="2700000">
              <a:off x="7376932" y="9972240"/>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648" name="Dreieck"/>
            <p:cNvSpPr/>
            <p:nvPr/>
          </p:nvSpPr>
          <p:spPr>
            <a:xfrm rot="2700000">
              <a:off x="8212095" y="1080740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649" name="Dreieck"/>
            <p:cNvSpPr/>
            <p:nvPr/>
          </p:nvSpPr>
          <p:spPr>
            <a:xfrm rot="2700000">
              <a:off x="9021131" y="1161643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650" name="Dreieck"/>
            <p:cNvSpPr/>
            <p:nvPr/>
          </p:nvSpPr>
          <p:spPr>
            <a:xfrm rot="2700000">
              <a:off x="9856294" y="1245160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651" name="Dreieck"/>
            <p:cNvSpPr/>
            <p:nvPr/>
          </p:nvSpPr>
          <p:spPr>
            <a:xfrm rot="2700000">
              <a:off x="10691460" y="1328676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652" name="Dreieck"/>
            <p:cNvSpPr/>
            <p:nvPr/>
          </p:nvSpPr>
          <p:spPr>
            <a:xfrm rot="2700000">
              <a:off x="1556917" y="4152224"/>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653" name="Dreieck"/>
            <p:cNvSpPr/>
            <p:nvPr/>
          </p:nvSpPr>
          <p:spPr>
            <a:xfrm rot="2700000">
              <a:off x="2392080" y="498738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654" name="Dreieck"/>
            <p:cNvSpPr/>
            <p:nvPr/>
          </p:nvSpPr>
          <p:spPr>
            <a:xfrm rot="2700000">
              <a:off x="3227244" y="582255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655" name="Dreieck"/>
            <p:cNvSpPr/>
            <p:nvPr/>
          </p:nvSpPr>
          <p:spPr>
            <a:xfrm rot="2700000">
              <a:off x="4036277" y="6631585"/>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656" name="Dreieck"/>
            <p:cNvSpPr/>
            <p:nvPr/>
          </p:nvSpPr>
          <p:spPr>
            <a:xfrm rot="2700000">
              <a:off x="4871441" y="746674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657" name="Dreieck"/>
            <p:cNvSpPr/>
            <p:nvPr/>
          </p:nvSpPr>
          <p:spPr>
            <a:xfrm rot="2700000">
              <a:off x="5706604" y="830191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658" name="Dreieck"/>
            <p:cNvSpPr/>
            <p:nvPr/>
          </p:nvSpPr>
          <p:spPr>
            <a:xfrm rot="2700000">
              <a:off x="5423714" y="941096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659" name="Dreieck"/>
            <p:cNvSpPr/>
            <p:nvPr/>
          </p:nvSpPr>
          <p:spPr>
            <a:xfrm rot="2700000">
              <a:off x="6258877" y="10246125"/>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660" name="Dreieck"/>
            <p:cNvSpPr/>
            <p:nvPr/>
          </p:nvSpPr>
          <p:spPr>
            <a:xfrm rot="2700000">
              <a:off x="7094042" y="1108128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661" name="Dreieck"/>
            <p:cNvSpPr/>
            <p:nvPr/>
          </p:nvSpPr>
          <p:spPr>
            <a:xfrm rot="2700000">
              <a:off x="7903076" y="11890323"/>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662" name="Dreieck"/>
            <p:cNvSpPr/>
            <p:nvPr/>
          </p:nvSpPr>
          <p:spPr>
            <a:xfrm rot="2700000">
              <a:off x="8738240" y="1272548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663" name="Dreieck"/>
            <p:cNvSpPr/>
            <p:nvPr/>
          </p:nvSpPr>
          <p:spPr>
            <a:xfrm rot="2700000">
              <a:off x="9573404" y="1356065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664" name="Dreieck"/>
            <p:cNvSpPr/>
            <p:nvPr/>
          </p:nvSpPr>
          <p:spPr>
            <a:xfrm rot="2700000">
              <a:off x="438862" y="442610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665" name="Dreieck"/>
            <p:cNvSpPr/>
            <p:nvPr/>
          </p:nvSpPr>
          <p:spPr>
            <a:xfrm rot="2700000">
              <a:off x="1274025" y="526127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666" name="Dreieck"/>
            <p:cNvSpPr/>
            <p:nvPr/>
          </p:nvSpPr>
          <p:spPr>
            <a:xfrm rot="2700000">
              <a:off x="2109189" y="609643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667" name="Dreieck"/>
            <p:cNvSpPr/>
            <p:nvPr/>
          </p:nvSpPr>
          <p:spPr>
            <a:xfrm rot="2700000">
              <a:off x="2918222" y="690546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668" name="Dreieck"/>
            <p:cNvSpPr/>
            <p:nvPr/>
          </p:nvSpPr>
          <p:spPr>
            <a:xfrm rot="2700000">
              <a:off x="3753386" y="7740634"/>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669" name="Dreieck"/>
            <p:cNvSpPr/>
            <p:nvPr/>
          </p:nvSpPr>
          <p:spPr>
            <a:xfrm rot="2700000">
              <a:off x="4588550" y="857579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670" name="Dreieck"/>
            <p:cNvSpPr/>
            <p:nvPr/>
          </p:nvSpPr>
          <p:spPr>
            <a:xfrm rot="2700000">
              <a:off x="5100438" y="1057840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671" name="Dreieck"/>
            <p:cNvSpPr/>
            <p:nvPr/>
          </p:nvSpPr>
          <p:spPr>
            <a:xfrm rot="2700000">
              <a:off x="5935602" y="11413571"/>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672" name="Dreieck"/>
            <p:cNvSpPr/>
            <p:nvPr/>
          </p:nvSpPr>
          <p:spPr>
            <a:xfrm rot="2700000">
              <a:off x="6770765" y="12248734"/>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673" name="Dreieck"/>
            <p:cNvSpPr/>
            <p:nvPr/>
          </p:nvSpPr>
          <p:spPr>
            <a:xfrm rot="2700000">
              <a:off x="7579800" y="13057770"/>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674" name="Dreieck"/>
            <p:cNvSpPr/>
            <p:nvPr/>
          </p:nvSpPr>
          <p:spPr>
            <a:xfrm rot="2700000">
              <a:off x="8414964" y="1389293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675" name="Dreieck"/>
            <p:cNvSpPr/>
            <p:nvPr/>
          </p:nvSpPr>
          <p:spPr>
            <a:xfrm rot="2700000">
              <a:off x="9250129" y="1472809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676" name="Dreieck"/>
            <p:cNvSpPr/>
            <p:nvPr/>
          </p:nvSpPr>
          <p:spPr>
            <a:xfrm rot="2700000">
              <a:off x="115586" y="5593555"/>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677" name="Dreieck"/>
            <p:cNvSpPr/>
            <p:nvPr/>
          </p:nvSpPr>
          <p:spPr>
            <a:xfrm rot="2700000">
              <a:off x="950749" y="642871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678" name="Dreieck"/>
            <p:cNvSpPr/>
            <p:nvPr/>
          </p:nvSpPr>
          <p:spPr>
            <a:xfrm rot="2700000">
              <a:off x="1785913" y="726388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679" name="Dreieck"/>
            <p:cNvSpPr/>
            <p:nvPr/>
          </p:nvSpPr>
          <p:spPr>
            <a:xfrm rot="2700000">
              <a:off x="2594946" y="807291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680" name="Dreieck"/>
            <p:cNvSpPr/>
            <p:nvPr/>
          </p:nvSpPr>
          <p:spPr>
            <a:xfrm rot="2700000">
              <a:off x="3430110" y="890807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681" name="Dreieck"/>
            <p:cNvSpPr/>
            <p:nvPr/>
          </p:nvSpPr>
          <p:spPr>
            <a:xfrm rot="2700000">
              <a:off x="4265273" y="9743244"/>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682" name="Dreieck"/>
            <p:cNvSpPr/>
            <p:nvPr/>
          </p:nvSpPr>
          <p:spPr>
            <a:xfrm rot="2700000">
              <a:off x="9761177" y="5100439"/>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683" name="Dreieck"/>
            <p:cNvSpPr/>
            <p:nvPr/>
          </p:nvSpPr>
          <p:spPr>
            <a:xfrm rot="2700000">
              <a:off x="10596342" y="593560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684" name="Dreieck"/>
            <p:cNvSpPr/>
            <p:nvPr/>
          </p:nvSpPr>
          <p:spPr>
            <a:xfrm rot="2700000">
              <a:off x="11431505" y="677076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685" name="Dreieck"/>
            <p:cNvSpPr/>
            <p:nvPr/>
          </p:nvSpPr>
          <p:spPr>
            <a:xfrm rot="2700000">
              <a:off x="12240539" y="7579800"/>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686" name="Dreieck"/>
            <p:cNvSpPr/>
            <p:nvPr/>
          </p:nvSpPr>
          <p:spPr>
            <a:xfrm rot="2700000">
              <a:off x="13075702" y="841496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687" name="Dreieck"/>
            <p:cNvSpPr/>
            <p:nvPr/>
          </p:nvSpPr>
          <p:spPr>
            <a:xfrm rot="2700000">
              <a:off x="13910868" y="925012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688" name="Dreieck"/>
            <p:cNvSpPr/>
            <p:nvPr/>
          </p:nvSpPr>
          <p:spPr>
            <a:xfrm rot="2700000">
              <a:off x="4776325" y="11558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689" name="Dreieck"/>
            <p:cNvSpPr/>
            <p:nvPr/>
          </p:nvSpPr>
          <p:spPr>
            <a:xfrm rot="2700000">
              <a:off x="5611488" y="95074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690" name="Dreieck"/>
            <p:cNvSpPr/>
            <p:nvPr/>
          </p:nvSpPr>
          <p:spPr>
            <a:xfrm rot="2700000">
              <a:off x="6446652" y="178591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691" name="Dreieck"/>
            <p:cNvSpPr/>
            <p:nvPr/>
          </p:nvSpPr>
          <p:spPr>
            <a:xfrm rot="2700000">
              <a:off x="7255685" y="2594947"/>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692" name="Dreieck"/>
            <p:cNvSpPr/>
            <p:nvPr/>
          </p:nvSpPr>
          <p:spPr>
            <a:xfrm rot="2700000">
              <a:off x="8090849" y="343011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693" name="Dreieck"/>
            <p:cNvSpPr/>
            <p:nvPr/>
          </p:nvSpPr>
          <p:spPr>
            <a:xfrm rot="2700000">
              <a:off x="8926014" y="4265274"/>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694" name="Dreieck"/>
            <p:cNvSpPr/>
            <p:nvPr/>
          </p:nvSpPr>
          <p:spPr>
            <a:xfrm rot="2700000">
              <a:off x="9437901" y="6267885"/>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695" name="Dreieck"/>
            <p:cNvSpPr/>
            <p:nvPr/>
          </p:nvSpPr>
          <p:spPr>
            <a:xfrm rot="2700000">
              <a:off x="10273064" y="710304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696" name="Dreieck"/>
            <p:cNvSpPr/>
            <p:nvPr/>
          </p:nvSpPr>
          <p:spPr>
            <a:xfrm rot="2700000">
              <a:off x="11108230" y="793821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697" name="Dreieck"/>
            <p:cNvSpPr/>
            <p:nvPr/>
          </p:nvSpPr>
          <p:spPr>
            <a:xfrm rot="2700000">
              <a:off x="11917264" y="874724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698" name="Dreieck"/>
            <p:cNvSpPr/>
            <p:nvPr/>
          </p:nvSpPr>
          <p:spPr>
            <a:xfrm rot="2700000">
              <a:off x="12752427" y="958241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699" name="Dreieck"/>
            <p:cNvSpPr/>
            <p:nvPr/>
          </p:nvSpPr>
          <p:spPr>
            <a:xfrm rot="2700000">
              <a:off x="13587592" y="10417575"/>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700" name="Dreieck"/>
            <p:cNvSpPr/>
            <p:nvPr/>
          </p:nvSpPr>
          <p:spPr>
            <a:xfrm rot="2700000">
              <a:off x="4453049" y="1283033"/>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701" name="Dreieck"/>
            <p:cNvSpPr/>
            <p:nvPr/>
          </p:nvSpPr>
          <p:spPr>
            <a:xfrm rot="2700000">
              <a:off x="5288212" y="211819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702" name="Dreieck"/>
            <p:cNvSpPr/>
            <p:nvPr/>
          </p:nvSpPr>
          <p:spPr>
            <a:xfrm rot="2700000">
              <a:off x="6123375" y="2953360"/>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703" name="Dreieck"/>
            <p:cNvSpPr/>
            <p:nvPr/>
          </p:nvSpPr>
          <p:spPr>
            <a:xfrm rot="2700000">
              <a:off x="6932410" y="376239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704" name="Dreieck"/>
            <p:cNvSpPr/>
            <p:nvPr/>
          </p:nvSpPr>
          <p:spPr>
            <a:xfrm rot="2700000">
              <a:off x="7767573" y="459755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705" name="Dreieck"/>
            <p:cNvSpPr/>
            <p:nvPr/>
          </p:nvSpPr>
          <p:spPr>
            <a:xfrm rot="2700000">
              <a:off x="8602736" y="543272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706" name="Dreieck"/>
            <p:cNvSpPr/>
            <p:nvPr/>
          </p:nvSpPr>
          <p:spPr>
            <a:xfrm rot="2700000">
              <a:off x="8319846" y="6541770"/>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707" name="Dreieck"/>
            <p:cNvSpPr/>
            <p:nvPr/>
          </p:nvSpPr>
          <p:spPr>
            <a:xfrm rot="2700000">
              <a:off x="9155010" y="7376934"/>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708" name="Dreieck"/>
            <p:cNvSpPr/>
            <p:nvPr/>
          </p:nvSpPr>
          <p:spPr>
            <a:xfrm rot="2700000">
              <a:off x="9990174" y="821209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709" name="Dreieck"/>
            <p:cNvSpPr/>
            <p:nvPr/>
          </p:nvSpPr>
          <p:spPr>
            <a:xfrm rot="2700000">
              <a:off x="10799209" y="9021131"/>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710" name="Dreieck"/>
            <p:cNvSpPr/>
            <p:nvPr/>
          </p:nvSpPr>
          <p:spPr>
            <a:xfrm rot="2700000">
              <a:off x="11634372" y="9856296"/>
              <a:ext cx="558102"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711" name="Dreieck"/>
            <p:cNvSpPr/>
            <p:nvPr/>
          </p:nvSpPr>
          <p:spPr>
            <a:xfrm rot="2700000">
              <a:off x="12469535" y="10691460"/>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712" name="Dreieck"/>
            <p:cNvSpPr/>
            <p:nvPr/>
          </p:nvSpPr>
          <p:spPr>
            <a:xfrm rot="2700000">
              <a:off x="3334994" y="155691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713" name="Dreieck"/>
            <p:cNvSpPr/>
            <p:nvPr/>
          </p:nvSpPr>
          <p:spPr>
            <a:xfrm rot="2700000">
              <a:off x="4170157" y="2392081"/>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714" name="Dreieck"/>
            <p:cNvSpPr/>
            <p:nvPr/>
          </p:nvSpPr>
          <p:spPr>
            <a:xfrm rot="2700000">
              <a:off x="5005321" y="3227244"/>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715" name="Dreieck"/>
            <p:cNvSpPr/>
            <p:nvPr/>
          </p:nvSpPr>
          <p:spPr>
            <a:xfrm rot="2700000">
              <a:off x="5814355" y="403627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716" name="Dreieck"/>
            <p:cNvSpPr/>
            <p:nvPr/>
          </p:nvSpPr>
          <p:spPr>
            <a:xfrm rot="2700000">
              <a:off x="6649518" y="487144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717" name="Dreieck"/>
            <p:cNvSpPr/>
            <p:nvPr/>
          </p:nvSpPr>
          <p:spPr>
            <a:xfrm rot="2700000">
              <a:off x="7484683" y="570660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718" name="Dreieck"/>
            <p:cNvSpPr/>
            <p:nvPr/>
          </p:nvSpPr>
          <p:spPr>
            <a:xfrm rot="2700000">
              <a:off x="7996570" y="770921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719" name="Dreieck"/>
            <p:cNvSpPr/>
            <p:nvPr/>
          </p:nvSpPr>
          <p:spPr>
            <a:xfrm rot="2700000">
              <a:off x="8831734" y="854437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720" name="Dreieck"/>
            <p:cNvSpPr/>
            <p:nvPr/>
          </p:nvSpPr>
          <p:spPr>
            <a:xfrm rot="2700000">
              <a:off x="9666896" y="937954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721" name="Dreieck"/>
            <p:cNvSpPr/>
            <p:nvPr/>
          </p:nvSpPr>
          <p:spPr>
            <a:xfrm rot="2700000">
              <a:off x="10475934" y="1018857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722" name="Dreieck"/>
            <p:cNvSpPr/>
            <p:nvPr/>
          </p:nvSpPr>
          <p:spPr>
            <a:xfrm rot="2700000">
              <a:off x="11311097" y="1102374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723" name="Dreieck"/>
            <p:cNvSpPr/>
            <p:nvPr/>
          </p:nvSpPr>
          <p:spPr>
            <a:xfrm rot="2700000">
              <a:off x="12146261" y="1185890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724" name="Dreieck"/>
            <p:cNvSpPr/>
            <p:nvPr/>
          </p:nvSpPr>
          <p:spPr>
            <a:xfrm rot="2700000">
              <a:off x="3011717" y="272436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725" name="Dreieck"/>
            <p:cNvSpPr/>
            <p:nvPr/>
          </p:nvSpPr>
          <p:spPr>
            <a:xfrm rot="2700000">
              <a:off x="3846882" y="355952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726" name="Dreieck"/>
            <p:cNvSpPr/>
            <p:nvPr/>
          </p:nvSpPr>
          <p:spPr>
            <a:xfrm rot="2700000">
              <a:off x="4682045" y="4394690"/>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727" name="Dreieck"/>
            <p:cNvSpPr/>
            <p:nvPr/>
          </p:nvSpPr>
          <p:spPr>
            <a:xfrm rot="2700000">
              <a:off x="5491079" y="5203725"/>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728" name="Dreieck"/>
            <p:cNvSpPr/>
            <p:nvPr/>
          </p:nvSpPr>
          <p:spPr>
            <a:xfrm rot="2700000">
              <a:off x="6326242" y="603888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729" name="Dreieck"/>
            <p:cNvSpPr/>
            <p:nvPr/>
          </p:nvSpPr>
          <p:spPr>
            <a:xfrm rot="2700000">
              <a:off x="7161406" y="687405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grpSp>
      <p:sp>
        <p:nvSpPr>
          <p:cNvPr id="2731" name="1"/>
          <p:cNvSpPr>
            <a:spLocks noGrp="1"/>
          </p:cNvSpPr>
          <p:nvPr>
            <p:ph type="body" idx="22"/>
          </p:nvPr>
        </p:nvSpPr>
        <p:spPr>
          <a:prstGeom prst="rect">
            <a:avLst/>
          </a:prstGeom>
        </p:spPr>
        <p:txBody>
          <a:bodyPr/>
          <a:lstStyle/>
          <a:p>
            <a:r>
              <a:t>1</a:t>
            </a:r>
          </a:p>
        </p:txBody>
      </p:sp>
      <p:sp>
        <p:nvSpPr>
          <p:cNvPr id="2732" name="DMS innovationszirkel"/>
          <p:cNvSpPr/>
          <p:nvPr/>
        </p:nvSpPr>
        <p:spPr>
          <a:xfrm>
            <a:off x="756954" y="12954950"/>
            <a:ext cx="11208931"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a:solidFill>
                  <a:srgbClr val="F4F8FB"/>
                </a:solidFill>
                <a:latin typeface="+mn-lt"/>
                <a:ea typeface="+mn-ea"/>
                <a:cs typeface="+mn-cs"/>
                <a:sym typeface="Helvetica"/>
              </a:defRPr>
            </a:lvl1pPr>
          </a:lstStyle>
          <a:p>
            <a:r>
              <a:t>DMS innovationszirkel  </a:t>
            </a:r>
          </a:p>
        </p:txBody>
      </p:sp>
      <p:sp>
        <p:nvSpPr>
          <p:cNvPr id="2733" name="Wir bilden  jetzt Teams"/>
          <p:cNvSpPr>
            <a:spLocks noGrp="1"/>
          </p:cNvSpPr>
          <p:nvPr>
            <p:ph type="body" idx="23"/>
          </p:nvPr>
        </p:nvSpPr>
        <p:spPr>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594" y="21600"/>
                </a:lnTo>
                <a:lnTo>
                  <a:pt x="0" y="21600"/>
                </a:lnTo>
                <a:lnTo>
                  <a:pt x="0" y="0"/>
                </a:lnTo>
                <a:close/>
              </a:path>
            </a:pathLst>
          </a:custGeom>
        </p:spPr>
        <p:txBody>
          <a:bodyPr/>
          <a:lstStyle/>
          <a:p>
            <a:r>
              <a:t>Wir bilden </a:t>
            </a:r>
            <a:br/>
            <a:r>
              <a:t>jetzt Teams</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5" name="Foliennumm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33</a:t>
            </a:fld>
            <a:endParaRPr/>
          </a:p>
        </p:txBody>
      </p:sp>
      <p:sp>
        <p:nvSpPr>
          <p:cNvPr id="2736"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pic>
        <p:nvPicPr>
          <p:cNvPr id="2737" name="Bild" descr="Bild"/>
          <p:cNvPicPr>
            <a:picLocks noGrp="1"/>
          </p:cNvPicPr>
          <p:nvPr>
            <p:ph type="pic" idx="21"/>
          </p:nvPr>
        </p:nvPicPr>
        <p:blipFill>
          <a:blip r:embed="rId2">
            <a:alphaModFix amt="28017"/>
          </a:blip>
          <a:srcRect/>
          <a:stretch>
            <a:fillRect/>
          </a:stretch>
        </p:blipFill>
        <p:spPr>
          <a:prstGeom prst="rect">
            <a:avLst/>
          </a:prstGeom>
        </p:spPr>
      </p:pic>
      <p:sp>
        <p:nvSpPr>
          <p:cNvPr id="2738" name="DMS innovationszirkel"/>
          <p:cNvSpPr/>
          <p:nvPr/>
        </p:nvSpPr>
        <p:spPr>
          <a:xfrm>
            <a:off x="1822952" y="12954950"/>
            <a:ext cx="11219948"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sp>
        <p:nvSpPr>
          <p:cNvPr id="2739" name="Rechteck"/>
          <p:cNvSpPr/>
          <p:nvPr/>
        </p:nvSpPr>
        <p:spPr>
          <a:xfrm>
            <a:off x="0" y="0"/>
            <a:ext cx="1502892" cy="13716001"/>
          </a:xfrm>
          <a:prstGeom prst="rect">
            <a:avLst/>
          </a:prstGeom>
          <a:solidFill>
            <a:srgbClr val="D80078"/>
          </a:solidFill>
          <a:ln w="12700">
            <a:miter lim="400000"/>
          </a:ln>
        </p:spPr>
        <p:txBody>
          <a:bodyPr lIns="50800" tIns="50800" rIns="50800" bIns="50800" anchor="ctr"/>
          <a:lstStyle/>
          <a:p>
            <a:pPr defTabSz="825500">
              <a:defRPr sz="3200">
                <a:solidFill>
                  <a:srgbClr val="D80078"/>
                </a:solidFill>
                <a:latin typeface="Helvetica Neue Medium"/>
                <a:ea typeface="Helvetica Neue Medium"/>
                <a:cs typeface="Helvetica Neue Medium"/>
                <a:sym typeface="Helvetica Neue Medium"/>
              </a:defRPr>
            </a:pPr>
            <a:endParaRPr/>
          </a:p>
        </p:txBody>
      </p:sp>
      <p:sp>
        <p:nvSpPr>
          <p:cNvPr id="2740" name="Erklärung"/>
          <p:cNvSpPr/>
          <p:nvPr/>
        </p:nvSpPr>
        <p:spPr>
          <a:xfrm rot="16200000">
            <a:off x="-5513023" y="6603387"/>
            <a:ext cx="12428063" cy="64368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5400"/>
              </a:lnSpc>
              <a:spcBef>
                <a:spcPts val="3600"/>
              </a:spcBef>
              <a:tabLst>
                <a:tab pos="342900" algn="l"/>
                <a:tab pos="698500" algn="l"/>
                <a:tab pos="1066800" algn="l"/>
                <a:tab pos="1409700" algn="l"/>
                <a:tab pos="1765300" algn="l"/>
                <a:tab pos="2133600" algn="l"/>
                <a:tab pos="2476500" algn="l"/>
                <a:tab pos="2832100" algn="l"/>
                <a:tab pos="3200400" algn="l"/>
                <a:tab pos="3543300" algn="l"/>
                <a:tab pos="3898900" algn="l"/>
                <a:tab pos="4267200" algn="l"/>
              </a:tabLst>
              <a:defRPr sz="3600" b="1" spc="-36">
                <a:solidFill>
                  <a:srgbClr val="FFFFFF"/>
                </a:solidFill>
                <a:latin typeface="+mn-lt"/>
                <a:ea typeface="+mn-ea"/>
                <a:cs typeface="+mn-cs"/>
                <a:sym typeface="Helvetica"/>
              </a:defRPr>
            </a:lvl1pPr>
          </a:lstStyle>
          <a:p>
            <a:r>
              <a:t>Erklärung</a:t>
            </a:r>
          </a:p>
        </p:txBody>
      </p:sp>
      <p:sp>
        <p:nvSpPr>
          <p:cNvPr id="2741" name="Teambuilding"/>
          <p:cNvSpPr>
            <a:spLocks noGrp="1"/>
          </p:cNvSpPr>
          <p:nvPr>
            <p:ph type="body" idx="22"/>
          </p:nvPr>
        </p:nvSpPr>
        <p:spPr>
          <a:prstGeom prst="rect">
            <a:avLst/>
          </a:prstGeom>
        </p:spPr>
        <p:txBody>
          <a:bodyPr/>
          <a:lstStyle/>
          <a:p>
            <a:r>
              <a:t>Teambuilding</a:t>
            </a:r>
          </a:p>
        </p:txBody>
      </p:sp>
      <p:sp>
        <p:nvSpPr>
          <p:cNvPr id="2742" name="Die Schüler*innen finden sich in ihrer Gruppe zusammen.…"/>
          <p:cNvSpPr>
            <a:spLocks noGrp="1"/>
          </p:cNvSpPr>
          <p:nvPr>
            <p:ph type="body" idx="23"/>
          </p:nvPr>
        </p:nvSpPr>
        <p:spPr>
          <a:prstGeom prst="rect">
            <a:avLst/>
          </a:prstGeom>
        </p:spPr>
        <p:txBody>
          <a:bodyPr/>
          <a:lstStyle/>
          <a:p>
            <a:pPr>
              <a:lnSpc>
                <a:spcPct val="117999"/>
              </a:lnSpc>
              <a:spcBef>
                <a:spcPts val="0"/>
              </a:spcBef>
              <a:tabLst/>
              <a:defRPr sz="2200" spc="0">
                <a:solidFill>
                  <a:srgbClr val="000000"/>
                </a:solidFill>
                <a:latin typeface="Helvetica Neue"/>
                <a:ea typeface="Helvetica Neue"/>
                <a:cs typeface="Helvetica Neue"/>
                <a:sym typeface="Helvetica Neue"/>
              </a:defRPr>
            </a:pPr>
            <a:r>
              <a:t>Die Schüler*innen finden sich in ihrer Gruppe zusammen. </a:t>
            </a: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r>
              <a:t>Jede Gruppe stellt sich mit ihrem Poster vor (Name, Superkräfte und wie diese zusammenwirken)</a:t>
            </a: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p:txBody>
      </p:sp>
      <p:pic>
        <p:nvPicPr>
          <p:cNvPr id="2743" name="outline_groups_black_24dp.png" descr="outline_groups_black_24dp.png"/>
          <p:cNvPicPr>
            <a:picLocks noGrp="1" noChangeAspect="1"/>
          </p:cNvPicPr>
          <p:nvPr>
            <p:ph type="pic" idx="24"/>
          </p:nvPr>
        </p:nvPicPr>
        <p:blipFill>
          <a:blip r:embed="rId3"/>
          <a:srcRect/>
          <a:stretch>
            <a:fillRect/>
          </a:stretch>
        </p:blipFill>
        <p:spPr>
          <a:prstGeom prst="rect">
            <a:avLst/>
          </a:prstGeom>
        </p:spPr>
      </p:pic>
      <p:pic>
        <p:nvPicPr>
          <p:cNvPr id="2744" name="Bildschirmfoto 2022-06-03 um 13.28.27.png" descr="Bildschirmfoto 2022-06-03 um 13.28.27.png"/>
          <p:cNvPicPr>
            <a:picLocks noGrp="1" noChangeAspect="1"/>
          </p:cNvPicPr>
          <p:nvPr>
            <p:ph type="pic" idx="27"/>
          </p:nvPr>
        </p:nvPicPr>
        <p:blipFill>
          <a:blip r:embed="rId4"/>
          <a:srcRect l="252" r="252"/>
          <a:stretch>
            <a:fillRect/>
          </a:stretch>
        </p:blipFill>
        <p:spPr>
          <a:prstGeom prst="rect">
            <a:avLst/>
          </a:prstGeom>
        </p:spPr>
      </p:pic>
      <p:pic>
        <p:nvPicPr>
          <p:cNvPr id="2745" name="Bildschirmfoto 2022-06-03 um 13.28.35.png" descr="Bildschirmfoto 2022-06-03 um 13.28.35.png"/>
          <p:cNvPicPr>
            <a:picLocks noChangeAspect="1"/>
          </p:cNvPicPr>
          <p:nvPr/>
        </p:nvPicPr>
        <p:blipFill>
          <a:blip r:embed="rId5"/>
          <a:srcRect t="346" b="346"/>
          <a:stretch>
            <a:fillRect/>
          </a:stretch>
        </p:blipFill>
        <p:spPr>
          <a:xfrm>
            <a:off x="3094992" y="7747474"/>
            <a:ext cx="7810795" cy="4392089"/>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7" name="IMG_2158.jpeg" descr="IMG_2158.jpeg"/>
          <p:cNvPicPr>
            <a:picLocks noChangeAspect="1"/>
          </p:cNvPicPr>
          <p:nvPr/>
        </p:nvPicPr>
        <p:blipFill>
          <a:blip r:embed="rId3"/>
          <a:stretch>
            <a:fillRect/>
          </a:stretch>
        </p:blipFill>
        <p:spPr>
          <a:xfrm>
            <a:off x="-1" y="0"/>
            <a:ext cx="24498457" cy="16695750"/>
          </a:xfrm>
          <a:prstGeom prst="rect">
            <a:avLst/>
          </a:prstGeom>
          <a:ln w="12700">
            <a:miter lim="400000"/>
          </a:ln>
        </p:spPr>
      </p:pic>
      <p:sp>
        <p:nvSpPr>
          <p:cNvPr id="2748" name="Rechteck"/>
          <p:cNvSpPr/>
          <p:nvPr/>
        </p:nvSpPr>
        <p:spPr>
          <a:xfrm>
            <a:off x="-3169" y="5535438"/>
            <a:ext cx="24390338" cy="8238760"/>
          </a:xfrm>
          <a:prstGeom prst="rect">
            <a:avLst/>
          </a:prstGeom>
          <a:gradFill>
            <a:gsLst>
              <a:gs pos="0">
                <a:srgbClr val="16172B">
                  <a:alpha val="0"/>
                </a:srgbClr>
              </a:gs>
              <a:gs pos="100000">
                <a:srgbClr val="000000">
                  <a:alpha val="66665"/>
                </a:srgbClr>
              </a:gs>
            </a:gsLst>
            <a:lin ang="5400000"/>
          </a:gra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749" name="Findet eure  Gruppe"/>
          <p:cNvSpPr/>
          <p:nvPr/>
        </p:nvSpPr>
        <p:spPr>
          <a:xfrm>
            <a:off x="804249" y="8655870"/>
            <a:ext cx="22775502" cy="36990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594" y="21600"/>
                </a:lnTo>
                <a:lnTo>
                  <a:pt x="0" y="21600"/>
                </a:lnTo>
                <a:lnTo>
                  <a:pt x="0" y="0"/>
                </a:lnTo>
                <a:close/>
              </a:path>
            </a:pathLst>
          </a:cu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pPr defTabSz="821530">
              <a:lnSpc>
                <a:spcPts val="11100"/>
              </a:lnSpc>
              <a:spcBef>
                <a:spcPts val="5400"/>
              </a:spcBef>
              <a:defRPr sz="10800" b="1" spc="-215">
                <a:solidFill>
                  <a:srgbClr val="FFFFFF"/>
                </a:solidFill>
                <a:latin typeface="+mn-lt"/>
                <a:ea typeface="+mn-ea"/>
                <a:cs typeface="+mn-cs"/>
                <a:sym typeface="Helvetica"/>
              </a:defRPr>
            </a:pPr>
            <a:r>
              <a:t>Findet eure </a:t>
            </a:r>
            <a:br/>
            <a:r>
              <a:t>Gruppe</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DE8B5"/>
        </a:solidFill>
        <a:effectLst/>
      </p:bgPr>
    </p:bg>
    <p:spTree>
      <p:nvGrpSpPr>
        <p:cNvPr id="1" name=""/>
        <p:cNvGrpSpPr/>
        <p:nvPr/>
      </p:nvGrpSpPr>
      <p:grpSpPr>
        <a:xfrm>
          <a:off x="0" y="0"/>
          <a:ext cx="0" cy="0"/>
          <a:chOff x="0" y="0"/>
          <a:chExt cx="0" cy="0"/>
        </a:xfrm>
      </p:grpSpPr>
      <p:sp>
        <p:nvSpPr>
          <p:cNvPr id="2753" name="Foliennumm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35</a:t>
            </a:fld>
            <a:endParaRPr/>
          </a:p>
        </p:txBody>
      </p:sp>
      <p:sp>
        <p:nvSpPr>
          <p:cNvPr id="2754" name="Aufgabe"/>
          <p:cNvSpPr>
            <a:spLocks noGrp="1"/>
          </p:cNvSpPr>
          <p:nvPr>
            <p:ph type="body" idx="22"/>
          </p:nvPr>
        </p:nvSpPr>
        <p:spPr>
          <a:prstGeom prst="rect">
            <a:avLst/>
          </a:prstGeom>
        </p:spPr>
        <p:txBody>
          <a:bodyPr/>
          <a:lstStyle/>
          <a:p>
            <a:r>
              <a:t>Aufgabe</a:t>
            </a:r>
          </a:p>
        </p:txBody>
      </p:sp>
      <p:sp>
        <p:nvSpPr>
          <p:cNvPr id="2755" name="25 Min"/>
          <p:cNvSpPr txBox="1">
            <a:spLocks noGrp="1"/>
          </p:cNvSpPr>
          <p:nvPr>
            <p:ph type="body" idx="23"/>
          </p:nvPr>
        </p:nvSpPr>
        <p:spPr>
          <a:xfrm>
            <a:off x="21497184" y="1970400"/>
            <a:ext cx="1985163" cy="896113"/>
          </a:xfrm>
          <a:prstGeom prst="rect">
            <a:avLst/>
          </a:prstGeom>
        </p:spPr>
        <p:txBody>
          <a:bodyPr/>
          <a:lstStyle/>
          <a:p>
            <a:r>
              <a:t>25 Min</a:t>
            </a:r>
          </a:p>
        </p:txBody>
      </p:sp>
      <p:sp>
        <p:nvSpPr>
          <p:cNvPr id="2756" name="Linie"/>
          <p:cNvSpPr/>
          <p:nvPr/>
        </p:nvSpPr>
        <p:spPr>
          <a:xfrm flipV="1">
            <a:off x="8182948" y="4398142"/>
            <a:ext cx="1" cy="6632529"/>
          </a:xfrm>
          <a:prstGeom prst="line">
            <a:avLst/>
          </a:prstGeom>
          <a:ln w="25400">
            <a:solidFill>
              <a:srgbClr val="33416B"/>
            </a:solidFill>
            <a:miter lim="400000"/>
          </a:ln>
        </p:spPr>
        <p:txBody>
          <a:bodyPr lIns="50800" tIns="50800" rIns="50800" bIns="50800" anchor="ctr"/>
          <a:lstStyle/>
          <a:p>
            <a:pPr defTabSz="825500">
              <a:defRPr sz="3200">
                <a:solidFill>
                  <a:srgbClr val="000000"/>
                </a:solidFill>
                <a:latin typeface="Helvetica Light"/>
                <a:ea typeface="Helvetica Light"/>
                <a:cs typeface="Helvetica Light"/>
                <a:sym typeface="Helvetica Light"/>
              </a:defRPr>
            </a:pPr>
            <a:endParaRPr/>
          </a:p>
        </p:txBody>
      </p:sp>
      <p:sp>
        <p:nvSpPr>
          <p:cNvPr id="2757" name="Linie"/>
          <p:cNvSpPr/>
          <p:nvPr/>
        </p:nvSpPr>
        <p:spPr>
          <a:xfrm flipV="1">
            <a:off x="16201051" y="4623071"/>
            <a:ext cx="1" cy="6632529"/>
          </a:xfrm>
          <a:prstGeom prst="line">
            <a:avLst/>
          </a:prstGeom>
          <a:ln w="25400">
            <a:solidFill>
              <a:srgbClr val="33416B"/>
            </a:solidFill>
            <a:miter lim="400000"/>
          </a:ln>
        </p:spPr>
        <p:txBody>
          <a:bodyPr lIns="50800" tIns="50800" rIns="50800" bIns="50800" anchor="ctr"/>
          <a:lstStyle/>
          <a:p>
            <a:pPr defTabSz="825500">
              <a:defRPr sz="3200">
                <a:solidFill>
                  <a:srgbClr val="000000"/>
                </a:solidFill>
                <a:latin typeface="Helvetica Light"/>
                <a:ea typeface="Helvetica Light"/>
                <a:cs typeface="Helvetica Light"/>
                <a:sym typeface="Helvetica Light"/>
              </a:defRPr>
            </a:pPr>
            <a:endParaRPr/>
          </a:p>
        </p:txBody>
      </p:sp>
      <p:pic>
        <p:nvPicPr>
          <p:cNvPr id="2758" name="Bildschirmfoto 2017-04-20 um 09.52.20.png" descr="Bildschirmfoto 2017-04-20 um 09.52.20.png"/>
          <p:cNvPicPr>
            <a:picLocks noChangeAspect="1"/>
          </p:cNvPicPr>
          <p:nvPr/>
        </p:nvPicPr>
        <p:blipFill>
          <a:blip r:embed="rId2"/>
          <a:srcRect l="5494" t="7956" r="5363" b="3334"/>
          <a:stretch>
            <a:fillRect/>
          </a:stretch>
        </p:blipFill>
        <p:spPr>
          <a:xfrm>
            <a:off x="3146149" y="5541647"/>
            <a:ext cx="1888729" cy="1854751"/>
          </a:xfrm>
          <a:custGeom>
            <a:avLst/>
            <a:gdLst/>
            <a:ahLst/>
            <a:cxnLst>
              <a:cxn ang="0">
                <a:pos x="wd2" y="hd2"/>
              </a:cxn>
              <a:cxn ang="5400000">
                <a:pos x="wd2" y="hd2"/>
              </a:cxn>
              <a:cxn ang="10800000">
                <a:pos x="wd2" y="hd2"/>
              </a:cxn>
              <a:cxn ang="16200000">
                <a:pos x="wd2" y="hd2"/>
              </a:cxn>
            </a:cxnLst>
            <a:rect l="0" t="0" r="r" b="b"/>
            <a:pathLst>
              <a:path w="21600" h="21165" extrusionOk="0">
                <a:moveTo>
                  <a:pt x="5442" y="20"/>
                </a:moveTo>
                <a:cubicBezTo>
                  <a:pt x="5432" y="51"/>
                  <a:pt x="5434" y="120"/>
                  <a:pt x="5451" y="224"/>
                </a:cubicBezTo>
                <a:cubicBezTo>
                  <a:pt x="5511" y="588"/>
                  <a:pt x="5634" y="2494"/>
                  <a:pt x="5723" y="4463"/>
                </a:cubicBezTo>
                <a:cubicBezTo>
                  <a:pt x="5910" y="8560"/>
                  <a:pt x="6118" y="9558"/>
                  <a:pt x="7080" y="10971"/>
                </a:cubicBezTo>
                <a:cubicBezTo>
                  <a:pt x="8225" y="12650"/>
                  <a:pt x="7856" y="13268"/>
                  <a:pt x="4634" y="15047"/>
                </a:cubicBezTo>
                <a:cubicBezTo>
                  <a:pt x="3159" y="15861"/>
                  <a:pt x="1696" y="16715"/>
                  <a:pt x="1384" y="16944"/>
                </a:cubicBezTo>
                <a:cubicBezTo>
                  <a:pt x="543" y="17562"/>
                  <a:pt x="2" y="18766"/>
                  <a:pt x="0" y="20037"/>
                </a:cubicBezTo>
                <a:lnTo>
                  <a:pt x="0" y="21165"/>
                </a:lnTo>
                <a:lnTo>
                  <a:pt x="10802" y="21165"/>
                </a:lnTo>
                <a:lnTo>
                  <a:pt x="21600" y="21165"/>
                </a:lnTo>
                <a:lnTo>
                  <a:pt x="21418" y="19906"/>
                </a:lnTo>
                <a:cubicBezTo>
                  <a:pt x="21317" y="19213"/>
                  <a:pt x="21063" y="18311"/>
                  <a:pt x="20856" y="17904"/>
                </a:cubicBezTo>
                <a:cubicBezTo>
                  <a:pt x="20453" y="17115"/>
                  <a:pt x="18724" y="15913"/>
                  <a:pt x="16094" y="14594"/>
                </a:cubicBezTo>
                <a:cubicBezTo>
                  <a:pt x="15207" y="14148"/>
                  <a:pt x="14355" y="13628"/>
                  <a:pt x="14202" y="13434"/>
                </a:cubicBezTo>
                <a:cubicBezTo>
                  <a:pt x="13731" y="12837"/>
                  <a:pt x="13619" y="11921"/>
                  <a:pt x="13979" y="11623"/>
                </a:cubicBezTo>
                <a:cubicBezTo>
                  <a:pt x="14910" y="10854"/>
                  <a:pt x="15479" y="8660"/>
                  <a:pt x="15722" y="4906"/>
                </a:cubicBezTo>
                <a:cubicBezTo>
                  <a:pt x="16061" y="-314"/>
                  <a:pt x="16050" y="-435"/>
                  <a:pt x="15400" y="975"/>
                </a:cubicBezTo>
                <a:lnTo>
                  <a:pt x="14869" y="2130"/>
                </a:lnTo>
                <a:lnTo>
                  <a:pt x="14293" y="1605"/>
                </a:lnTo>
                <a:cubicBezTo>
                  <a:pt x="13300" y="702"/>
                  <a:pt x="12056" y="222"/>
                  <a:pt x="10730" y="228"/>
                </a:cubicBezTo>
                <a:cubicBezTo>
                  <a:pt x="9465" y="234"/>
                  <a:pt x="7422" y="954"/>
                  <a:pt x="7071" y="1519"/>
                </a:cubicBezTo>
                <a:cubicBezTo>
                  <a:pt x="6733" y="2064"/>
                  <a:pt x="6370" y="1816"/>
                  <a:pt x="5855" y="686"/>
                </a:cubicBezTo>
                <a:cubicBezTo>
                  <a:pt x="5615" y="159"/>
                  <a:pt x="5471" y="-73"/>
                  <a:pt x="5442" y="20"/>
                </a:cubicBezTo>
                <a:close/>
              </a:path>
            </a:pathLst>
          </a:custGeom>
          <a:ln w="12700">
            <a:miter lim="400000"/>
          </a:ln>
        </p:spPr>
      </p:pic>
      <p:pic>
        <p:nvPicPr>
          <p:cNvPr id="2759" name="Bildschirmfoto 2017-04-20 um 09.56.13.png" descr="Bildschirmfoto 2017-04-20 um 09.56.13.png"/>
          <p:cNvPicPr>
            <a:picLocks noChangeAspect="1"/>
          </p:cNvPicPr>
          <p:nvPr/>
        </p:nvPicPr>
        <p:blipFill>
          <a:blip r:embed="rId3"/>
          <a:srcRect l="5523" t="5078" r="8972" b="5831"/>
          <a:stretch>
            <a:fillRect/>
          </a:stretch>
        </p:blipFill>
        <p:spPr>
          <a:xfrm>
            <a:off x="11206009" y="5319943"/>
            <a:ext cx="1811654" cy="2183084"/>
          </a:xfrm>
          <a:custGeom>
            <a:avLst/>
            <a:gdLst/>
            <a:ahLst/>
            <a:cxnLst>
              <a:cxn ang="0">
                <a:pos x="wd2" y="hd2"/>
              </a:cxn>
              <a:cxn ang="5400000">
                <a:pos x="wd2" y="hd2"/>
              </a:cxn>
              <a:cxn ang="10800000">
                <a:pos x="wd2" y="hd2"/>
              </a:cxn>
              <a:cxn ang="16200000">
                <a:pos x="wd2" y="hd2"/>
              </a:cxn>
            </a:cxnLst>
            <a:rect l="0" t="0" r="r" b="b"/>
            <a:pathLst>
              <a:path w="21583" h="21592" extrusionOk="0">
                <a:moveTo>
                  <a:pt x="2969" y="3"/>
                </a:moveTo>
                <a:cubicBezTo>
                  <a:pt x="2723" y="-7"/>
                  <a:pt x="2487" y="11"/>
                  <a:pt x="2284" y="66"/>
                </a:cubicBezTo>
                <a:cubicBezTo>
                  <a:pt x="2068" y="123"/>
                  <a:pt x="1869" y="182"/>
                  <a:pt x="1688" y="246"/>
                </a:cubicBezTo>
                <a:cubicBezTo>
                  <a:pt x="1507" y="311"/>
                  <a:pt x="1344" y="380"/>
                  <a:pt x="1196" y="454"/>
                </a:cubicBezTo>
                <a:cubicBezTo>
                  <a:pt x="1049" y="528"/>
                  <a:pt x="916" y="612"/>
                  <a:pt x="799" y="698"/>
                </a:cubicBezTo>
                <a:cubicBezTo>
                  <a:pt x="681" y="784"/>
                  <a:pt x="581" y="875"/>
                  <a:pt x="492" y="976"/>
                </a:cubicBezTo>
                <a:cubicBezTo>
                  <a:pt x="313" y="1178"/>
                  <a:pt x="187" y="1411"/>
                  <a:pt x="109" y="1687"/>
                </a:cubicBezTo>
                <a:cubicBezTo>
                  <a:pt x="69" y="1824"/>
                  <a:pt x="41" y="1971"/>
                  <a:pt x="24" y="2130"/>
                </a:cubicBezTo>
                <a:cubicBezTo>
                  <a:pt x="6" y="2291"/>
                  <a:pt x="-2" y="2463"/>
                  <a:pt x="0" y="2649"/>
                </a:cubicBezTo>
                <a:cubicBezTo>
                  <a:pt x="2" y="2896"/>
                  <a:pt x="28" y="3112"/>
                  <a:pt x="85" y="3308"/>
                </a:cubicBezTo>
                <a:cubicBezTo>
                  <a:pt x="142" y="3504"/>
                  <a:pt x="233" y="3676"/>
                  <a:pt x="355" y="3834"/>
                </a:cubicBezTo>
                <a:cubicBezTo>
                  <a:pt x="537" y="4070"/>
                  <a:pt x="796" y="4273"/>
                  <a:pt x="1154" y="4462"/>
                </a:cubicBezTo>
                <a:cubicBezTo>
                  <a:pt x="1272" y="4525"/>
                  <a:pt x="1401" y="4585"/>
                  <a:pt x="1541" y="4647"/>
                </a:cubicBezTo>
                <a:cubicBezTo>
                  <a:pt x="1871" y="4789"/>
                  <a:pt x="2201" y="4884"/>
                  <a:pt x="2525" y="4929"/>
                </a:cubicBezTo>
                <a:cubicBezTo>
                  <a:pt x="2687" y="4952"/>
                  <a:pt x="2847" y="4966"/>
                  <a:pt x="3007" y="4964"/>
                </a:cubicBezTo>
                <a:cubicBezTo>
                  <a:pt x="3326" y="4962"/>
                  <a:pt x="3640" y="4910"/>
                  <a:pt x="3943" y="4811"/>
                </a:cubicBezTo>
                <a:cubicBezTo>
                  <a:pt x="4399" y="4664"/>
                  <a:pt x="4831" y="4410"/>
                  <a:pt x="5234" y="4050"/>
                </a:cubicBezTo>
                <a:cubicBezTo>
                  <a:pt x="5342" y="3953"/>
                  <a:pt x="5438" y="3838"/>
                  <a:pt x="5518" y="3716"/>
                </a:cubicBezTo>
                <a:cubicBezTo>
                  <a:pt x="6076" y="2858"/>
                  <a:pt x="5930" y="1465"/>
                  <a:pt x="5121" y="792"/>
                </a:cubicBezTo>
                <a:cubicBezTo>
                  <a:pt x="4996" y="688"/>
                  <a:pt x="4851" y="595"/>
                  <a:pt x="4700" y="509"/>
                </a:cubicBezTo>
                <a:cubicBezTo>
                  <a:pt x="4665" y="490"/>
                  <a:pt x="4631" y="469"/>
                  <a:pt x="4596" y="450"/>
                </a:cubicBezTo>
                <a:cubicBezTo>
                  <a:pt x="4442" y="370"/>
                  <a:pt x="4281" y="295"/>
                  <a:pt x="4113" y="234"/>
                </a:cubicBezTo>
                <a:cubicBezTo>
                  <a:pt x="3951" y="176"/>
                  <a:pt x="3784" y="131"/>
                  <a:pt x="3617" y="93"/>
                </a:cubicBezTo>
                <a:cubicBezTo>
                  <a:pt x="3564" y="81"/>
                  <a:pt x="3510" y="71"/>
                  <a:pt x="3456" y="62"/>
                </a:cubicBezTo>
                <a:cubicBezTo>
                  <a:pt x="3291" y="32"/>
                  <a:pt x="3127" y="9"/>
                  <a:pt x="2969" y="3"/>
                </a:cubicBezTo>
                <a:close/>
                <a:moveTo>
                  <a:pt x="18459" y="34"/>
                </a:moveTo>
                <a:cubicBezTo>
                  <a:pt x="18279" y="43"/>
                  <a:pt x="18104" y="66"/>
                  <a:pt x="17929" y="101"/>
                </a:cubicBezTo>
                <a:cubicBezTo>
                  <a:pt x="17912" y="104"/>
                  <a:pt x="17895" y="109"/>
                  <a:pt x="17877" y="113"/>
                </a:cubicBezTo>
                <a:cubicBezTo>
                  <a:pt x="17715" y="147"/>
                  <a:pt x="17558" y="192"/>
                  <a:pt x="17405" y="246"/>
                </a:cubicBezTo>
                <a:cubicBezTo>
                  <a:pt x="17208" y="316"/>
                  <a:pt x="17018" y="402"/>
                  <a:pt x="16842" y="501"/>
                </a:cubicBezTo>
                <a:cubicBezTo>
                  <a:pt x="16706" y="578"/>
                  <a:pt x="16579" y="665"/>
                  <a:pt x="16459" y="757"/>
                </a:cubicBezTo>
                <a:cubicBezTo>
                  <a:pt x="16440" y="771"/>
                  <a:pt x="16421" y="785"/>
                  <a:pt x="16402" y="800"/>
                </a:cubicBezTo>
                <a:cubicBezTo>
                  <a:pt x="16280" y="898"/>
                  <a:pt x="16167" y="1005"/>
                  <a:pt x="16066" y="1118"/>
                </a:cubicBezTo>
                <a:cubicBezTo>
                  <a:pt x="16057" y="1128"/>
                  <a:pt x="16047" y="1138"/>
                  <a:pt x="16038" y="1149"/>
                </a:cubicBezTo>
                <a:cubicBezTo>
                  <a:pt x="15949" y="1252"/>
                  <a:pt x="15874" y="1362"/>
                  <a:pt x="15806" y="1475"/>
                </a:cubicBezTo>
                <a:cubicBezTo>
                  <a:pt x="15792" y="1498"/>
                  <a:pt x="15772" y="1522"/>
                  <a:pt x="15759" y="1546"/>
                </a:cubicBezTo>
                <a:cubicBezTo>
                  <a:pt x="15694" y="1665"/>
                  <a:pt x="15646" y="1791"/>
                  <a:pt x="15608" y="1918"/>
                </a:cubicBezTo>
                <a:cubicBezTo>
                  <a:pt x="15599" y="1947"/>
                  <a:pt x="15591" y="1972"/>
                  <a:pt x="15584" y="2001"/>
                </a:cubicBezTo>
                <a:cubicBezTo>
                  <a:pt x="15551" y="2136"/>
                  <a:pt x="15528" y="2275"/>
                  <a:pt x="15527" y="2417"/>
                </a:cubicBezTo>
                <a:cubicBezTo>
                  <a:pt x="15526" y="3068"/>
                  <a:pt x="15980" y="3813"/>
                  <a:pt x="16606" y="4289"/>
                </a:cubicBezTo>
                <a:cubicBezTo>
                  <a:pt x="16710" y="4369"/>
                  <a:pt x="16819" y="4442"/>
                  <a:pt x="16932" y="4505"/>
                </a:cubicBezTo>
                <a:cubicBezTo>
                  <a:pt x="17044" y="4568"/>
                  <a:pt x="17159" y="4619"/>
                  <a:pt x="17277" y="4662"/>
                </a:cubicBezTo>
                <a:cubicBezTo>
                  <a:pt x="17559" y="4764"/>
                  <a:pt x="17785" y="4843"/>
                  <a:pt x="17986" y="4894"/>
                </a:cubicBezTo>
                <a:cubicBezTo>
                  <a:pt x="18590" y="5048"/>
                  <a:pt x="18952" y="4973"/>
                  <a:pt x="19811" y="4674"/>
                </a:cubicBezTo>
                <a:cubicBezTo>
                  <a:pt x="20310" y="4501"/>
                  <a:pt x="20704" y="4276"/>
                  <a:pt x="20993" y="3999"/>
                </a:cubicBezTo>
                <a:cubicBezTo>
                  <a:pt x="21090" y="3906"/>
                  <a:pt x="21176" y="3808"/>
                  <a:pt x="21249" y="3704"/>
                </a:cubicBezTo>
                <a:cubicBezTo>
                  <a:pt x="21394" y="3498"/>
                  <a:pt x="21491" y="3267"/>
                  <a:pt x="21542" y="3017"/>
                </a:cubicBezTo>
                <a:cubicBezTo>
                  <a:pt x="21592" y="2768"/>
                  <a:pt x="21598" y="2499"/>
                  <a:pt x="21551" y="2209"/>
                </a:cubicBezTo>
                <a:cubicBezTo>
                  <a:pt x="21529" y="2068"/>
                  <a:pt x="21498" y="1937"/>
                  <a:pt x="21461" y="1812"/>
                </a:cubicBezTo>
                <a:cubicBezTo>
                  <a:pt x="21426" y="1688"/>
                  <a:pt x="21384" y="1572"/>
                  <a:pt x="21334" y="1463"/>
                </a:cubicBezTo>
                <a:cubicBezTo>
                  <a:pt x="21233" y="1244"/>
                  <a:pt x="21105" y="1052"/>
                  <a:pt x="20941" y="886"/>
                </a:cubicBezTo>
                <a:cubicBezTo>
                  <a:pt x="20613" y="554"/>
                  <a:pt x="20146" y="318"/>
                  <a:pt x="19513" y="144"/>
                </a:cubicBezTo>
                <a:cubicBezTo>
                  <a:pt x="19358" y="102"/>
                  <a:pt x="19203" y="77"/>
                  <a:pt x="19045" y="58"/>
                </a:cubicBezTo>
                <a:cubicBezTo>
                  <a:pt x="19006" y="53"/>
                  <a:pt x="18966" y="49"/>
                  <a:pt x="18927" y="46"/>
                </a:cubicBezTo>
                <a:cubicBezTo>
                  <a:pt x="18771" y="33"/>
                  <a:pt x="18614" y="27"/>
                  <a:pt x="18459" y="34"/>
                </a:cubicBezTo>
                <a:close/>
                <a:moveTo>
                  <a:pt x="10842" y="66"/>
                </a:moveTo>
                <a:cubicBezTo>
                  <a:pt x="10661" y="63"/>
                  <a:pt x="10482" y="72"/>
                  <a:pt x="10303" y="93"/>
                </a:cubicBezTo>
                <a:cubicBezTo>
                  <a:pt x="10249" y="99"/>
                  <a:pt x="10195" y="112"/>
                  <a:pt x="10142" y="121"/>
                </a:cubicBezTo>
                <a:cubicBezTo>
                  <a:pt x="10014" y="141"/>
                  <a:pt x="9887" y="163"/>
                  <a:pt x="9764" y="195"/>
                </a:cubicBezTo>
                <a:cubicBezTo>
                  <a:pt x="9708" y="210"/>
                  <a:pt x="9658" y="229"/>
                  <a:pt x="9603" y="246"/>
                </a:cubicBezTo>
                <a:cubicBezTo>
                  <a:pt x="9493" y="280"/>
                  <a:pt x="9381" y="316"/>
                  <a:pt x="9277" y="360"/>
                </a:cubicBezTo>
                <a:cubicBezTo>
                  <a:pt x="9212" y="387"/>
                  <a:pt x="9150" y="420"/>
                  <a:pt x="9088" y="450"/>
                </a:cubicBezTo>
                <a:cubicBezTo>
                  <a:pt x="8996" y="496"/>
                  <a:pt x="8908" y="542"/>
                  <a:pt x="8823" y="596"/>
                </a:cubicBezTo>
                <a:cubicBezTo>
                  <a:pt x="8765" y="632"/>
                  <a:pt x="8707" y="670"/>
                  <a:pt x="8653" y="709"/>
                </a:cubicBezTo>
                <a:cubicBezTo>
                  <a:pt x="8574" y="767"/>
                  <a:pt x="8501" y="829"/>
                  <a:pt x="8430" y="894"/>
                </a:cubicBezTo>
                <a:cubicBezTo>
                  <a:pt x="8381" y="940"/>
                  <a:pt x="8333" y="986"/>
                  <a:pt x="8289" y="1035"/>
                </a:cubicBezTo>
                <a:cubicBezTo>
                  <a:pt x="8222" y="1109"/>
                  <a:pt x="8164" y="1193"/>
                  <a:pt x="8109" y="1275"/>
                </a:cubicBezTo>
                <a:cubicBezTo>
                  <a:pt x="8076" y="1324"/>
                  <a:pt x="8038" y="1368"/>
                  <a:pt x="8010" y="1420"/>
                </a:cubicBezTo>
                <a:cubicBezTo>
                  <a:pt x="7952" y="1525"/>
                  <a:pt x="7911" y="1638"/>
                  <a:pt x="7872" y="1754"/>
                </a:cubicBezTo>
                <a:cubicBezTo>
                  <a:pt x="7859" y="1794"/>
                  <a:pt x="7836" y="1830"/>
                  <a:pt x="7825" y="1871"/>
                </a:cubicBezTo>
                <a:cubicBezTo>
                  <a:pt x="7818" y="1898"/>
                  <a:pt x="7812" y="1927"/>
                  <a:pt x="7806" y="1954"/>
                </a:cubicBezTo>
                <a:cubicBezTo>
                  <a:pt x="7777" y="2089"/>
                  <a:pt x="7759" y="2232"/>
                  <a:pt x="7759" y="2382"/>
                </a:cubicBezTo>
                <a:cubicBezTo>
                  <a:pt x="7759" y="2787"/>
                  <a:pt x="7837" y="3281"/>
                  <a:pt x="7929" y="3481"/>
                </a:cubicBezTo>
                <a:cubicBezTo>
                  <a:pt x="7963" y="3554"/>
                  <a:pt x="7997" y="3610"/>
                  <a:pt x="8033" y="3653"/>
                </a:cubicBezTo>
                <a:cubicBezTo>
                  <a:pt x="8180" y="3827"/>
                  <a:pt x="8343" y="3766"/>
                  <a:pt x="8454" y="3540"/>
                </a:cubicBezTo>
                <a:cubicBezTo>
                  <a:pt x="8537" y="3370"/>
                  <a:pt x="8591" y="3110"/>
                  <a:pt x="8591" y="2782"/>
                </a:cubicBezTo>
                <a:cubicBezTo>
                  <a:pt x="8591" y="2648"/>
                  <a:pt x="8598" y="2522"/>
                  <a:pt x="8610" y="2405"/>
                </a:cubicBezTo>
                <a:cubicBezTo>
                  <a:pt x="8634" y="2171"/>
                  <a:pt x="8680" y="1969"/>
                  <a:pt x="8757" y="1793"/>
                </a:cubicBezTo>
                <a:cubicBezTo>
                  <a:pt x="8949" y="1352"/>
                  <a:pt x="9325" y="1073"/>
                  <a:pt x="9948" y="859"/>
                </a:cubicBezTo>
                <a:cubicBezTo>
                  <a:pt x="10354" y="719"/>
                  <a:pt x="10744" y="683"/>
                  <a:pt x="11107" y="737"/>
                </a:cubicBezTo>
                <a:cubicBezTo>
                  <a:pt x="11198" y="751"/>
                  <a:pt x="11289" y="771"/>
                  <a:pt x="11376" y="796"/>
                </a:cubicBezTo>
                <a:cubicBezTo>
                  <a:pt x="12154" y="1018"/>
                  <a:pt x="12752" y="1676"/>
                  <a:pt x="12965" y="2609"/>
                </a:cubicBezTo>
                <a:cubicBezTo>
                  <a:pt x="13012" y="2816"/>
                  <a:pt x="13043" y="3036"/>
                  <a:pt x="13050" y="3269"/>
                </a:cubicBezTo>
                <a:lnTo>
                  <a:pt x="13074" y="4195"/>
                </a:lnTo>
                <a:lnTo>
                  <a:pt x="13494" y="3394"/>
                </a:lnTo>
                <a:cubicBezTo>
                  <a:pt x="13578" y="3234"/>
                  <a:pt x="13643" y="3095"/>
                  <a:pt x="13688" y="2963"/>
                </a:cubicBezTo>
                <a:cubicBezTo>
                  <a:pt x="13733" y="2831"/>
                  <a:pt x="13760" y="2706"/>
                  <a:pt x="13769" y="2582"/>
                </a:cubicBezTo>
                <a:cubicBezTo>
                  <a:pt x="13786" y="2334"/>
                  <a:pt x="13729" y="2083"/>
                  <a:pt x="13608" y="1746"/>
                </a:cubicBezTo>
                <a:cubicBezTo>
                  <a:pt x="13553" y="1594"/>
                  <a:pt x="13485" y="1456"/>
                  <a:pt x="13404" y="1326"/>
                </a:cubicBezTo>
                <a:cubicBezTo>
                  <a:pt x="13374" y="1276"/>
                  <a:pt x="13339" y="1231"/>
                  <a:pt x="13305" y="1184"/>
                </a:cubicBezTo>
                <a:cubicBezTo>
                  <a:pt x="13250" y="1108"/>
                  <a:pt x="13189" y="1033"/>
                  <a:pt x="13126" y="965"/>
                </a:cubicBezTo>
                <a:cubicBezTo>
                  <a:pt x="13085" y="921"/>
                  <a:pt x="13042" y="883"/>
                  <a:pt x="12998" y="843"/>
                </a:cubicBezTo>
                <a:cubicBezTo>
                  <a:pt x="12927" y="778"/>
                  <a:pt x="12854" y="715"/>
                  <a:pt x="12776" y="658"/>
                </a:cubicBezTo>
                <a:cubicBezTo>
                  <a:pt x="12731" y="626"/>
                  <a:pt x="12685" y="598"/>
                  <a:pt x="12639" y="568"/>
                </a:cubicBezTo>
                <a:cubicBezTo>
                  <a:pt x="12557" y="516"/>
                  <a:pt x="12471" y="466"/>
                  <a:pt x="12383" y="423"/>
                </a:cubicBezTo>
                <a:cubicBezTo>
                  <a:pt x="12331" y="397"/>
                  <a:pt x="12281" y="371"/>
                  <a:pt x="12227" y="348"/>
                </a:cubicBezTo>
                <a:cubicBezTo>
                  <a:pt x="12143" y="312"/>
                  <a:pt x="12055" y="283"/>
                  <a:pt x="11967" y="254"/>
                </a:cubicBezTo>
                <a:cubicBezTo>
                  <a:pt x="11900" y="232"/>
                  <a:pt x="11833" y="209"/>
                  <a:pt x="11764" y="191"/>
                </a:cubicBezTo>
                <a:cubicBezTo>
                  <a:pt x="11684" y="170"/>
                  <a:pt x="11604" y="152"/>
                  <a:pt x="11523" y="136"/>
                </a:cubicBezTo>
                <a:cubicBezTo>
                  <a:pt x="11453" y="123"/>
                  <a:pt x="11381" y="110"/>
                  <a:pt x="11310" y="101"/>
                </a:cubicBezTo>
                <a:cubicBezTo>
                  <a:pt x="11155" y="80"/>
                  <a:pt x="10999" y="68"/>
                  <a:pt x="10842" y="66"/>
                </a:cubicBezTo>
                <a:close/>
                <a:moveTo>
                  <a:pt x="10620" y="1553"/>
                </a:moveTo>
                <a:cubicBezTo>
                  <a:pt x="10247" y="1574"/>
                  <a:pt x="9890" y="1706"/>
                  <a:pt x="9740" y="1942"/>
                </a:cubicBezTo>
                <a:cubicBezTo>
                  <a:pt x="9705" y="1998"/>
                  <a:pt x="9668" y="2161"/>
                  <a:pt x="9627" y="2405"/>
                </a:cubicBezTo>
                <a:cubicBezTo>
                  <a:pt x="9573" y="2726"/>
                  <a:pt x="9515" y="3234"/>
                  <a:pt x="9461" y="3787"/>
                </a:cubicBezTo>
                <a:cubicBezTo>
                  <a:pt x="9446" y="3941"/>
                  <a:pt x="9433" y="4099"/>
                  <a:pt x="9419" y="4266"/>
                </a:cubicBezTo>
                <a:cubicBezTo>
                  <a:pt x="9367" y="4865"/>
                  <a:pt x="9318" y="5514"/>
                  <a:pt x="9281" y="6209"/>
                </a:cubicBezTo>
                <a:cubicBezTo>
                  <a:pt x="9187" y="8013"/>
                  <a:pt x="9055" y="9323"/>
                  <a:pt x="8913" y="9918"/>
                </a:cubicBezTo>
                <a:cubicBezTo>
                  <a:pt x="8913" y="9919"/>
                  <a:pt x="8913" y="9922"/>
                  <a:pt x="8913" y="9922"/>
                </a:cubicBezTo>
                <a:cubicBezTo>
                  <a:pt x="8889" y="10020"/>
                  <a:pt x="8866" y="10100"/>
                  <a:pt x="8842" y="10158"/>
                </a:cubicBezTo>
                <a:cubicBezTo>
                  <a:pt x="8818" y="10215"/>
                  <a:pt x="8790" y="10252"/>
                  <a:pt x="8766" y="10268"/>
                </a:cubicBezTo>
                <a:cubicBezTo>
                  <a:pt x="8594" y="10378"/>
                  <a:pt x="7333" y="10856"/>
                  <a:pt x="5962" y="11327"/>
                </a:cubicBezTo>
                <a:cubicBezTo>
                  <a:pt x="3153" y="12293"/>
                  <a:pt x="2592" y="12632"/>
                  <a:pt x="2359" y="13514"/>
                </a:cubicBezTo>
                <a:cubicBezTo>
                  <a:pt x="2322" y="13657"/>
                  <a:pt x="2358" y="14051"/>
                  <a:pt x="2444" y="14589"/>
                </a:cubicBezTo>
                <a:cubicBezTo>
                  <a:pt x="2617" y="15666"/>
                  <a:pt x="2985" y="17318"/>
                  <a:pt x="3362" y="18683"/>
                </a:cubicBezTo>
                <a:cubicBezTo>
                  <a:pt x="3550" y="19366"/>
                  <a:pt x="3739" y="19980"/>
                  <a:pt x="3905" y="20411"/>
                </a:cubicBezTo>
                <a:cubicBezTo>
                  <a:pt x="3983" y="20610"/>
                  <a:pt x="4059" y="20768"/>
                  <a:pt x="4165" y="20893"/>
                </a:cubicBezTo>
                <a:cubicBezTo>
                  <a:pt x="4272" y="21019"/>
                  <a:pt x="4409" y="21110"/>
                  <a:pt x="4600" y="21184"/>
                </a:cubicBezTo>
                <a:cubicBezTo>
                  <a:pt x="4791" y="21257"/>
                  <a:pt x="5035" y="21310"/>
                  <a:pt x="5366" y="21353"/>
                </a:cubicBezTo>
                <a:cubicBezTo>
                  <a:pt x="5367" y="21353"/>
                  <a:pt x="5370" y="21353"/>
                  <a:pt x="5371" y="21353"/>
                </a:cubicBezTo>
                <a:cubicBezTo>
                  <a:pt x="5703" y="21395"/>
                  <a:pt x="6119" y="21429"/>
                  <a:pt x="6648" y="21463"/>
                </a:cubicBezTo>
                <a:cubicBezTo>
                  <a:pt x="7587" y="21521"/>
                  <a:pt x="8381" y="21561"/>
                  <a:pt x="9055" y="21580"/>
                </a:cubicBezTo>
                <a:cubicBezTo>
                  <a:pt x="9392" y="21590"/>
                  <a:pt x="9701" y="21593"/>
                  <a:pt x="9981" y="21592"/>
                </a:cubicBezTo>
                <a:cubicBezTo>
                  <a:pt x="11378" y="21587"/>
                  <a:pt x="12103" y="21453"/>
                  <a:pt x="12544" y="21164"/>
                </a:cubicBezTo>
                <a:cubicBezTo>
                  <a:pt x="12604" y="21125"/>
                  <a:pt x="12681" y="21058"/>
                  <a:pt x="12771" y="20968"/>
                </a:cubicBezTo>
                <a:cubicBezTo>
                  <a:pt x="12771" y="20968"/>
                  <a:pt x="12771" y="20964"/>
                  <a:pt x="12771" y="20964"/>
                </a:cubicBezTo>
                <a:cubicBezTo>
                  <a:pt x="13224" y="20512"/>
                  <a:pt x="14025" y="19467"/>
                  <a:pt x="14889" y="18252"/>
                </a:cubicBezTo>
                <a:cubicBezTo>
                  <a:pt x="15580" y="17279"/>
                  <a:pt x="16313" y="16198"/>
                  <a:pt x="16936" y="15225"/>
                </a:cubicBezTo>
                <a:cubicBezTo>
                  <a:pt x="17872" y="13766"/>
                  <a:pt x="18566" y="12551"/>
                  <a:pt x="18525" y="12313"/>
                </a:cubicBezTo>
                <a:cubicBezTo>
                  <a:pt x="18462" y="11942"/>
                  <a:pt x="18220" y="11794"/>
                  <a:pt x="17594" y="11743"/>
                </a:cubicBezTo>
                <a:cubicBezTo>
                  <a:pt x="17504" y="11736"/>
                  <a:pt x="17419" y="11730"/>
                  <a:pt x="17338" y="11732"/>
                </a:cubicBezTo>
                <a:cubicBezTo>
                  <a:pt x="17178" y="11735"/>
                  <a:pt x="17027" y="11757"/>
                  <a:pt x="16875" y="11810"/>
                </a:cubicBezTo>
                <a:cubicBezTo>
                  <a:pt x="16647" y="11891"/>
                  <a:pt x="16407" y="12043"/>
                  <a:pt x="16090" y="12297"/>
                </a:cubicBezTo>
                <a:cubicBezTo>
                  <a:pt x="15878" y="12466"/>
                  <a:pt x="15633" y="12680"/>
                  <a:pt x="15334" y="12952"/>
                </a:cubicBezTo>
                <a:cubicBezTo>
                  <a:pt x="15009" y="13247"/>
                  <a:pt x="14723" y="13503"/>
                  <a:pt x="14468" y="13706"/>
                </a:cubicBezTo>
                <a:cubicBezTo>
                  <a:pt x="14341" y="13808"/>
                  <a:pt x="14220" y="13893"/>
                  <a:pt x="14109" y="13969"/>
                </a:cubicBezTo>
                <a:cubicBezTo>
                  <a:pt x="14008" y="14038"/>
                  <a:pt x="13915" y="14092"/>
                  <a:pt x="13825" y="14138"/>
                </a:cubicBezTo>
                <a:cubicBezTo>
                  <a:pt x="13794" y="14154"/>
                  <a:pt x="13765" y="14164"/>
                  <a:pt x="13735" y="14177"/>
                </a:cubicBezTo>
                <a:cubicBezTo>
                  <a:pt x="13679" y="14202"/>
                  <a:pt x="13627" y="14222"/>
                  <a:pt x="13575" y="14236"/>
                </a:cubicBezTo>
                <a:cubicBezTo>
                  <a:pt x="13543" y="14244"/>
                  <a:pt x="13510" y="14251"/>
                  <a:pt x="13480" y="14256"/>
                </a:cubicBezTo>
                <a:cubicBezTo>
                  <a:pt x="13432" y="14263"/>
                  <a:pt x="13387" y="14264"/>
                  <a:pt x="13343" y="14260"/>
                </a:cubicBezTo>
                <a:cubicBezTo>
                  <a:pt x="13319" y="14257"/>
                  <a:pt x="13295" y="14257"/>
                  <a:pt x="13272" y="14252"/>
                </a:cubicBezTo>
                <a:cubicBezTo>
                  <a:pt x="13218" y="14239"/>
                  <a:pt x="13168" y="14214"/>
                  <a:pt x="13121" y="14181"/>
                </a:cubicBezTo>
                <a:cubicBezTo>
                  <a:pt x="13110" y="14174"/>
                  <a:pt x="13098" y="14170"/>
                  <a:pt x="13088" y="14161"/>
                </a:cubicBezTo>
                <a:cubicBezTo>
                  <a:pt x="13031" y="14116"/>
                  <a:pt x="12980" y="14053"/>
                  <a:pt x="12932" y="13977"/>
                </a:cubicBezTo>
                <a:cubicBezTo>
                  <a:pt x="12923" y="13963"/>
                  <a:pt x="12912" y="13945"/>
                  <a:pt x="12903" y="13930"/>
                </a:cubicBezTo>
                <a:cubicBezTo>
                  <a:pt x="12865" y="13863"/>
                  <a:pt x="12829" y="13783"/>
                  <a:pt x="12795" y="13694"/>
                </a:cubicBezTo>
                <a:cubicBezTo>
                  <a:pt x="12781" y="13660"/>
                  <a:pt x="12769" y="13622"/>
                  <a:pt x="12757" y="13584"/>
                </a:cubicBezTo>
                <a:cubicBezTo>
                  <a:pt x="12737" y="13525"/>
                  <a:pt x="12718" y="13456"/>
                  <a:pt x="12700" y="13388"/>
                </a:cubicBezTo>
                <a:cubicBezTo>
                  <a:pt x="12669" y="13271"/>
                  <a:pt x="12642" y="13108"/>
                  <a:pt x="12615" y="12964"/>
                </a:cubicBezTo>
                <a:cubicBezTo>
                  <a:pt x="12572" y="12739"/>
                  <a:pt x="12532" y="12483"/>
                  <a:pt x="12497" y="12191"/>
                </a:cubicBezTo>
                <a:cubicBezTo>
                  <a:pt x="12480" y="12050"/>
                  <a:pt x="12460" y="11900"/>
                  <a:pt x="12445" y="11743"/>
                </a:cubicBezTo>
                <a:cubicBezTo>
                  <a:pt x="12421" y="11503"/>
                  <a:pt x="12396" y="11187"/>
                  <a:pt x="12374" y="10907"/>
                </a:cubicBezTo>
                <a:cubicBezTo>
                  <a:pt x="12308" y="10063"/>
                  <a:pt x="12247" y="9101"/>
                  <a:pt x="12185" y="7873"/>
                </a:cubicBezTo>
                <a:cubicBezTo>
                  <a:pt x="12013" y="4483"/>
                  <a:pt x="11775" y="2017"/>
                  <a:pt x="11598" y="1840"/>
                </a:cubicBezTo>
                <a:cubicBezTo>
                  <a:pt x="11383" y="1624"/>
                  <a:pt x="10992" y="1532"/>
                  <a:pt x="10620" y="1553"/>
                </a:cubicBezTo>
                <a:close/>
              </a:path>
            </a:pathLst>
          </a:custGeom>
          <a:ln w="12700">
            <a:miter lim="400000"/>
          </a:ln>
        </p:spPr>
      </p:pic>
      <p:pic>
        <p:nvPicPr>
          <p:cNvPr id="2760" name="Bildschirmfoto 2017-04-20 um 09.57.21.png" descr="Bildschirmfoto 2017-04-20 um 09.57.21.png"/>
          <p:cNvPicPr>
            <a:picLocks noChangeAspect="1"/>
          </p:cNvPicPr>
          <p:nvPr/>
        </p:nvPicPr>
        <p:blipFill>
          <a:blip r:embed="rId4"/>
          <a:srcRect l="9890" t="9302" r="8797" b="5818"/>
          <a:stretch>
            <a:fillRect/>
          </a:stretch>
        </p:blipFill>
        <p:spPr>
          <a:xfrm>
            <a:off x="19403876" y="5602447"/>
            <a:ext cx="1722836" cy="1706563"/>
          </a:xfrm>
          <a:custGeom>
            <a:avLst/>
            <a:gdLst/>
            <a:ahLst/>
            <a:cxnLst>
              <a:cxn ang="0">
                <a:pos x="wd2" y="hd2"/>
              </a:cxn>
              <a:cxn ang="5400000">
                <a:pos x="wd2" y="hd2"/>
              </a:cxn>
              <a:cxn ang="10800000">
                <a:pos x="wd2" y="hd2"/>
              </a:cxn>
              <a:cxn ang="16200000">
                <a:pos x="wd2" y="hd2"/>
              </a:cxn>
            </a:cxnLst>
            <a:rect l="0" t="0" r="r" b="b"/>
            <a:pathLst>
              <a:path w="21600" h="20748" extrusionOk="0">
                <a:moveTo>
                  <a:pt x="4210" y="0"/>
                </a:moveTo>
                <a:cubicBezTo>
                  <a:pt x="3470" y="0"/>
                  <a:pt x="0" y="3384"/>
                  <a:pt x="0" y="4106"/>
                </a:cubicBezTo>
                <a:cubicBezTo>
                  <a:pt x="0" y="4451"/>
                  <a:pt x="1184" y="5841"/>
                  <a:pt x="2990" y="7609"/>
                </a:cubicBezTo>
                <a:lnTo>
                  <a:pt x="5986" y="10538"/>
                </a:lnTo>
                <a:lnTo>
                  <a:pt x="4035" y="12381"/>
                </a:lnTo>
                <a:cubicBezTo>
                  <a:pt x="2182" y="14137"/>
                  <a:pt x="2036" y="14376"/>
                  <a:pt x="1050" y="17244"/>
                </a:cubicBezTo>
                <a:cubicBezTo>
                  <a:pt x="480" y="18903"/>
                  <a:pt x="84" y="20367"/>
                  <a:pt x="169" y="20501"/>
                </a:cubicBezTo>
                <a:cubicBezTo>
                  <a:pt x="395" y="20857"/>
                  <a:pt x="469" y="20843"/>
                  <a:pt x="3806" y="19749"/>
                </a:cubicBezTo>
                <a:cubicBezTo>
                  <a:pt x="6643" y="18819"/>
                  <a:pt x="6987" y="18622"/>
                  <a:pt x="8762" y="16907"/>
                </a:cubicBezTo>
                <a:lnTo>
                  <a:pt x="10668" y="15064"/>
                </a:lnTo>
                <a:lnTo>
                  <a:pt x="13574" y="17906"/>
                </a:lnTo>
                <a:cubicBezTo>
                  <a:pt x="15703" y="19986"/>
                  <a:pt x="16679" y="20747"/>
                  <a:pt x="17211" y="20747"/>
                </a:cubicBezTo>
                <a:cubicBezTo>
                  <a:pt x="18234" y="20747"/>
                  <a:pt x="21311" y="17763"/>
                  <a:pt x="21311" y="16772"/>
                </a:cubicBezTo>
                <a:cubicBezTo>
                  <a:pt x="21311" y="16232"/>
                  <a:pt x="20565" y="15325"/>
                  <a:pt x="18396" y="13220"/>
                </a:cubicBezTo>
                <a:lnTo>
                  <a:pt x="15480" y="10393"/>
                </a:lnTo>
                <a:lnTo>
                  <a:pt x="18540" y="7372"/>
                </a:lnTo>
                <a:cubicBezTo>
                  <a:pt x="20223" y="5710"/>
                  <a:pt x="21600" y="4129"/>
                  <a:pt x="21600" y="3860"/>
                </a:cubicBezTo>
                <a:cubicBezTo>
                  <a:pt x="21600" y="3590"/>
                  <a:pt x="20860" y="2610"/>
                  <a:pt x="19953" y="1684"/>
                </a:cubicBezTo>
                <a:cubicBezTo>
                  <a:pt x="17576" y="-743"/>
                  <a:pt x="17339" y="-695"/>
                  <a:pt x="13743" y="2914"/>
                </a:cubicBezTo>
                <a:lnTo>
                  <a:pt x="10842" y="5828"/>
                </a:lnTo>
                <a:lnTo>
                  <a:pt x="7797" y="2914"/>
                </a:lnTo>
                <a:cubicBezTo>
                  <a:pt x="6123" y="1312"/>
                  <a:pt x="4509" y="0"/>
                  <a:pt x="4210" y="0"/>
                </a:cubicBezTo>
                <a:close/>
              </a:path>
            </a:pathLst>
          </a:custGeom>
          <a:ln w="12700">
            <a:miter lim="400000"/>
          </a:ln>
        </p:spPr>
      </p:pic>
      <p:sp>
        <p:nvSpPr>
          <p:cNvPr id="2761" name="Wählt einen Gruppennamen, ein Motto  und zeigt wie eure Kräfte als Team wirken"/>
          <p:cNvSpPr txBox="1"/>
          <p:nvPr/>
        </p:nvSpPr>
        <p:spPr>
          <a:xfrm>
            <a:off x="9330204" y="8102600"/>
            <a:ext cx="5636354" cy="24216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821530">
              <a:lnSpc>
                <a:spcPts val="4800"/>
              </a:lnSpc>
              <a:spcBef>
                <a:spcPts val="1800"/>
              </a:spcBef>
              <a:defRPr sz="3600" spc="0">
                <a:solidFill>
                  <a:srgbClr val="535E7C"/>
                </a:solidFill>
                <a:latin typeface="+mn-lt"/>
                <a:ea typeface="+mn-ea"/>
                <a:cs typeface="+mn-cs"/>
                <a:sym typeface="Helvetica"/>
              </a:defRPr>
            </a:lvl1pPr>
          </a:lstStyle>
          <a:p>
            <a:r>
              <a:t>Wählt einen Gruppennamen, ein Motto  und zeigt wie eure Kräfte als Team wirken</a:t>
            </a:r>
          </a:p>
        </p:txBody>
      </p:sp>
      <p:sp>
        <p:nvSpPr>
          <p:cNvPr id="2762" name="Bereitet ein Poster vor, mit dem Ihr eure Gruppe präsentieren könnt"/>
          <p:cNvSpPr txBox="1"/>
          <p:nvPr/>
        </p:nvSpPr>
        <p:spPr>
          <a:xfrm>
            <a:off x="17435545" y="8102600"/>
            <a:ext cx="5636353" cy="18120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821530">
              <a:lnSpc>
                <a:spcPts val="4800"/>
              </a:lnSpc>
              <a:spcBef>
                <a:spcPts val="1800"/>
              </a:spcBef>
              <a:defRPr sz="3600" spc="0">
                <a:solidFill>
                  <a:srgbClr val="535E7C"/>
                </a:solidFill>
                <a:latin typeface="+mn-lt"/>
                <a:ea typeface="+mn-ea"/>
                <a:cs typeface="+mn-cs"/>
                <a:sym typeface="Helvetica"/>
              </a:defRPr>
            </a:lvl1pPr>
          </a:lstStyle>
          <a:p>
            <a:r>
              <a:t>Bereitet ein Poster vor, mit dem Ihr eure Gruppe präsentieren könnt</a:t>
            </a:r>
          </a:p>
        </p:txBody>
      </p:sp>
      <p:sp>
        <p:nvSpPr>
          <p:cNvPr id="2763" name="Gebt euch allen EINE Superkraft…"/>
          <p:cNvSpPr txBox="1"/>
          <p:nvPr/>
        </p:nvSpPr>
        <p:spPr>
          <a:xfrm>
            <a:off x="1399341" y="8102600"/>
            <a:ext cx="5636353" cy="26502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defTabSz="821530">
              <a:lnSpc>
                <a:spcPts val="4800"/>
              </a:lnSpc>
              <a:spcBef>
                <a:spcPts val="1800"/>
              </a:spcBef>
              <a:defRPr sz="3600" spc="0">
                <a:solidFill>
                  <a:srgbClr val="535E7C"/>
                </a:solidFill>
                <a:latin typeface="+mn-lt"/>
                <a:ea typeface="+mn-ea"/>
                <a:cs typeface="+mn-cs"/>
                <a:sym typeface="Helvetica"/>
              </a:defRPr>
            </a:pPr>
            <a:r>
              <a:t>Gebt euch allen EINE Superkraft</a:t>
            </a:r>
          </a:p>
          <a:p>
            <a:pPr defTabSz="821530">
              <a:lnSpc>
                <a:spcPts val="4800"/>
              </a:lnSpc>
              <a:spcBef>
                <a:spcPts val="1800"/>
              </a:spcBef>
              <a:defRPr sz="3600" spc="0">
                <a:solidFill>
                  <a:srgbClr val="535E7C"/>
                </a:solidFill>
                <a:latin typeface="+mn-lt"/>
                <a:ea typeface="+mn-ea"/>
                <a:cs typeface="+mn-cs"/>
                <a:sym typeface="Helvetica"/>
              </a:defRPr>
            </a:pPr>
            <a:r>
              <a:t>Es darf keine doppelt vergeben sein ;)</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 name="Dreieck"/>
          <p:cNvSpPr/>
          <p:nvPr/>
        </p:nvSpPr>
        <p:spPr>
          <a:xfrm rot="16200000">
            <a:off x="21129049" y="1218390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766" name="Kreis"/>
          <p:cNvSpPr/>
          <p:nvPr/>
        </p:nvSpPr>
        <p:spPr>
          <a:xfrm rot="16200000">
            <a:off x="21130770" y="1105373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767" name="Dreieck"/>
          <p:cNvSpPr/>
          <p:nvPr/>
        </p:nvSpPr>
        <p:spPr>
          <a:xfrm rot="16200000">
            <a:off x="21129049" y="992012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768" name="Kreis"/>
          <p:cNvSpPr/>
          <p:nvPr/>
        </p:nvSpPr>
        <p:spPr>
          <a:xfrm rot="16200000">
            <a:off x="21130770" y="8789951"/>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769" name="Dreieck"/>
          <p:cNvSpPr/>
          <p:nvPr/>
        </p:nvSpPr>
        <p:spPr>
          <a:xfrm rot="16200000">
            <a:off x="21907695" y="11617100"/>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770" name="Kreis"/>
          <p:cNvSpPr/>
          <p:nvPr/>
        </p:nvSpPr>
        <p:spPr>
          <a:xfrm rot="16200000">
            <a:off x="21909416" y="10486930"/>
            <a:ext cx="472848"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771" name="Dreieck"/>
          <p:cNvSpPr/>
          <p:nvPr/>
        </p:nvSpPr>
        <p:spPr>
          <a:xfrm rot="16200000">
            <a:off x="21907695" y="935331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772" name="Kreis"/>
          <p:cNvSpPr/>
          <p:nvPr/>
        </p:nvSpPr>
        <p:spPr>
          <a:xfrm rot="16200000">
            <a:off x="21909416" y="8223146"/>
            <a:ext cx="472848"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773" name="Dreieck"/>
          <p:cNvSpPr/>
          <p:nvPr/>
        </p:nvSpPr>
        <p:spPr>
          <a:xfrm rot="16200000">
            <a:off x="22694934" y="1218390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774" name="Kreis"/>
          <p:cNvSpPr/>
          <p:nvPr/>
        </p:nvSpPr>
        <p:spPr>
          <a:xfrm rot="16200000">
            <a:off x="22696654" y="1105373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775" name="Dreieck"/>
          <p:cNvSpPr/>
          <p:nvPr/>
        </p:nvSpPr>
        <p:spPr>
          <a:xfrm rot="16200000">
            <a:off x="22694934" y="992012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776" name="Kreis"/>
          <p:cNvSpPr/>
          <p:nvPr/>
        </p:nvSpPr>
        <p:spPr>
          <a:xfrm rot="16200000">
            <a:off x="22696654" y="8789951"/>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777" name="Dreieck"/>
          <p:cNvSpPr/>
          <p:nvPr/>
        </p:nvSpPr>
        <p:spPr>
          <a:xfrm rot="16200000">
            <a:off x="23473578" y="11617100"/>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778" name="Kreis"/>
          <p:cNvSpPr/>
          <p:nvPr/>
        </p:nvSpPr>
        <p:spPr>
          <a:xfrm rot="16200000">
            <a:off x="23475298" y="1048693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779" name="Dreieck"/>
          <p:cNvSpPr/>
          <p:nvPr/>
        </p:nvSpPr>
        <p:spPr>
          <a:xfrm rot="16200000">
            <a:off x="23473578" y="935331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780" name="Kreis"/>
          <p:cNvSpPr/>
          <p:nvPr/>
        </p:nvSpPr>
        <p:spPr>
          <a:xfrm rot="16200000">
            <a:off x="23475298" y="822314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781" name="Dreieck"/>
          <p:cNvSpPr/>
          <p:nvPr/>
        </p:nvSpPr>
        <p:spPr>
          <a:xfrm rot="16200000">
            <a:off x="24260816" y="1218390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782" name="Kreis"/>
          <p:cNvSpPr/>
          <p:nvPr/>
        </p:nvSpPr>
        <p:spPr>
          <a:xfrm rot="16200000">
            <a:off x="24262537" y="1105373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783" name="Dreieck"/>
          <p:cNvSpPr/>
          <p:nvPr/>
        </p:nvSpPr>
        <p:spPr>
          <a:xfrm rot="16200000">
            <a:off x="24260816" y="992012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784" name="Kreis"/>
          <p:cNvSpPr/>
          <p:nvPr/>
        </p:nvSpPr>
        <p:spPr>
          <a:xfrm rot="16200000">
            <a:off x="24262537" y="8789951"/>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785" name="Dreieck"/>
          <p:cNvSpPr/>
          <p:nvPr/>
        </p:nvSpPr>
        <p:spPr>
          <a:xfrm rot="16200000">
            <a:off x="25039463" y="11617100"/>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786" name="Kreis"/>
          <p:cNvSpPr/>
          <p:nvPr/>
        </p:nvSpPr>
        <p:spPr>
          <a:xfrm rot="16200000">
            <a:off x="25041183" y="10486930"/>
            <a:ext cx="472848"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787" name="Dreieck"/>
          <p:cNvSpPr/>
          <p:nvPr/>
        </p:nvSpPr>
        <p:spPr>
          <a:xfrm rot="16200000">
            <a:off x="25039463" y="935331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788" name="Kreis"/>
          <p:cNvSpPr/>
          <p:nvPr/>
        </p:nvSpPr>
        <p:spPr>
          <a:xfrm rot="16200000">
            <a:off x="25041183" y="8223146"/>
            <a:ext cx="472848"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789" name="Dreieck"/>
          <p:cNvSpPr/>
          <p:nvPr/>
        </p:nvSpPr>
        <p:spPr>
          <a:xfrm rot="16200000">
            <a:off x="25826699" y="1218390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790" name="Kreis"/>
          <p:cNvSpPr/>
          <p:nvPr/>
        </p:nvSpPr>
        <p:spPr>
          <a:xfrm rot="16200000">
            <a:off x="25828420" y="1105373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791" name="Dreieck"/>
          <p:cNvSpPr/>
          <p:nvPr/>
        </p:nvSpPr>
        <p:spPr>
          <a:xfrm rot="16200000">
            <a:off x="25826699" y="992012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792" name="Kreis"/>
          <p:cNvSpPr/>
          <p:nvPr/>
        </p:nvSpPr>
        <p:spPr>
          <a:xfrm rot="16200000">
            <a:off x="25828420" y="8789951"/>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793" name="Dreieck"/>
          <p:cNvSpPr/>
          <p:nvPr/>
        </p:nvSpPr>
        <p:spPr>
          <a:xfrm rot="16200000">
            <a:off x="26605346" y="11617100"/>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794" name="Kreis"/>
          <p:cNvSpPr/>
          <p:nvPr/>
        </p:nvSpPr>
        <p:spPr>
          <a:xfrm rot="16200000">
            <a:off x="26607067" y="1048693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795" name="Dreieck"/>
          <p:cNvSpPr/>
          <p:nvPr/>
        </p:nvSpPr>
        <p:spPr>
          <a:xfrm rot="16200000">
            <a:off x="26605346" y="935331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796" name="Kreis"/>
          <p:cNvSpPr/>
          <p:nvPr/>
        </p:nvSpPr>
        <p:spPr>
          <a:xfrm rot="16200000">
            <a:off x="26607067" y="822314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797" name="Dreieck"/>
          <p:cNvSpPr/>
          <p:nvPr/>
        </p:nvSpPr>
        <p:spPr>
          <a:xfrm rot="16200000">
            <a:off x="21167811" y="1669210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798" name="Kreis"/>
          <p:cNvSpPr/>
          <p:nvPr/>
        </p:nvSpPr>
        <p:spPr>
          <a:xfrm rot="16200000">
            <a:off x="21169532" y="15561938"/>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799" name="Dreieck"/>
          <p:cNvSpPr/>
          <p:nvPr/>
        </p:nvSpPr>
        <p:spPr>
          <a:xfrm rot="16200000">
            <a:off x="21167811" y="1442832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00" name="Kreis"/>
          <p:cNvSpPr/>
          <p:nvPr/>
        </p:nvSpPr>
        <p:spPr>
          <a:xfrm rot="16200000">
            <a:off x="21169532" y="13298155"/>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01" name="Dreieck"/>
          <p:cNvSpPr/>
          <p:nvPr/>
        </p:nvSpPr>
        <p:spPr>
          <a:xfrm rot="16200000">
            <a:off x="21946460" y="16125304"/>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02" name="Kreis"/>
          <p:cNvSpPr/>
          <p:nvPr/>
        </p:nvSpPr>
        <p:spPr>
          <a:xfrm rot="16200000">
            <a:off x="21948181" y="14995132"/>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03" name="Dreieck"/>
          <p:cNvSpPr/>
          <p:nvPr/>
        </p:nvSpPr>
        <p:spPr>
          <a:xfrm rot="16200000">
            <a:off x="21946460" y="1386151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04" name="Kreis"/>
          <p:cNvSpPr/>
          <p:nvPr/>
        </p:nvSpPr>
        <p:spPr>
          <a:xfrm rot="16200000">
            <a:off x="21948181" y="12731348"/>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05" name="Dreieck"/>
          <p:cNvSpPr/>
          <p:nvPr/>
        </p:nvSpPr>
        <p:spPr>
          <a:xfrm rot="16200000">
            <a:off x="22733696" y="1669210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06" name="Kreis"/>
          <p:cNvSpPr/>
          <p:nvPr/>
        </p:nvSpPr>
        <p:spPr>
          <a:xfrm rot="16200000">
            <a:off x="22735416" y="15561938"/>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07" name="Dreieck"/>
          <p:cNvSpPr/>
          <p:nvPr/>
        </p:nvSpPr>
        <p:spPr>
          <a:xfrm rot="16200000">
            <a:off x="22733696" y="1442832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08" name="Kreis"/>
          <p:cNvSpPr/>
          <p:nvPr/>
        </p:nvSpPr>
        <p:spPr>
          <a:xfrm rot="16200000">
            <a:off x="22735416" y="13298155"/>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09" name="Dreieck"/>
          <p:cNvSpPr/>
          <p:nvPr/>
        </p:nvSpPr>
        <p:spPr>
          <a:xfrm rot="16200000">
            <a:off x="23512344" y="16125304"/>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10" name="Kreis"/>
          <p:cNvSpPr/>
          <p:nvPr/>
        </p:nvSpPr>
        <p:spPr>
          <a:xfrm rot="16200000">
            <a:off x="23514065" y="14995132"/>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11" name="Dreieck"/>
          <p:cNvSpPr/>
          <p:nvPr/>
        </p:nvSpPr>
        <p:spPr>
          <a:xfrm rot="16200000">
            <a:off x="23512344" y="1386151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12" name="Kreis"/>
          <p:cNvSpPr/>
          <p:nvPr/>
        </p:nvSpPr>
        <p:spPr>
          <a:xfrm rot="16200000">
            <a:off x="23514065" y="12731348"/>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13" name="Dreieck"/>
          <p:cNvSpPr/>
          <p:nvPr/>
        </p:nvSpPr>
        <p:spPr>
          <a:xfrm rot="16200000">
            <a:off x="24299581" y="1669210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14" name="Kreis"/>
          <p:cNvSpPr/>
          <p:nvPr/>
        </p:nvSpPr>
        <p:spPr>
          <a:xfrm rot="16200000">
            <a:off x="24301301" y="15561938"/>
            <a:ext cx="472848"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15" name="Dreieck"/>
          <p:cNvSpPr/>
          <p:nvPr/>
        </p:nvSpPr>
        <p:spPr>
          <a:xfrm rot="16200000">
            <a:off x="24299581" y="1442832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16" name="Kreis"/>
          <p:cNvSpPr/>
          <p:nvPr/>
        </p:nvSpPr>
        <p:spPr>
          <a:xfrm rot="16200000">
            <a:off x="24301301" y="13298155"/>
            <a:ext cx="472848"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17" name="Dreieck"/>
          <p:cNvSpPr/>
          <p:nvPr/>
        </p:nvSpPr>
        <p:spPr>
          <a:xfrm rot="16200000">
            <a:off x="25078227" y="16125304"/>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18" name="Kreis"/>
          <p:cNvSpPr/>
          <p:nvPr/>
        </p:nvSpPr>
        <p:spPr>
          <a:xfrm rot="16200000">
            <a:off x="25079948" y="14995132"/>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19" name="Dreieck"/>
          <p:cNvSpPr/>
          <p:nvPr/>
        </p:nvSpPr>
        <p:spPr>
          <a:xfrm rot="16200000">
            <a:off x="25078227" y="1386151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20" name="Kreis"/>
          <p:cNvSpPr/>
          <p:nvPr/>
        </p:nvSpPr>
        <p:spPr>
          <a:xfrm rot="16200000">
            <a:off x="25079948" y="12731348"/>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21" name="Dreieck"/>
          <p:cNvSpPr/>
          <p:nvPr/>
        </p:nvSpPr>
        <p:spPr>
          <a:xfrm rot="16200000">
            <a:off x="25865466" y="1669210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22" name="Kreis"/>
          <p:cNvSpPr/>
          <p:nvPr/>
        </p:nvSpPr>
        <p:spPr>
          <a:xfrm rot="16200000">
            <a:off x="25867183" y="15561938"/>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23" name="Dreieck"/>
          <p:cNvSpPr/>
          <p:nvPr/>
        </p:nvSpPr>
        <p:spPr>
          <a:xfrm rot="16200000">
            <a:off x="25865466" y="1442832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24" name="Kreis"/>
          <p:cNvSpPr/>
          <p:nvPr/>
        </p:nvSpPr>
        <p:spPr>
          <a:xfrm rot="16200000">
            <a:off x="25867183" y="13298155"/>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25" name="Dreieck"/>
          <p:cNvSpPr/>
          <p:nvPr/>
        </p:nvSpPr>
        <p:spPr>
          <a:xfrm rot="16200000">
            <a:off x="26644110" y="16125304"/>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26" name="Kreis"/>
          <p:cNvSpPr/>
          <p:nvPr/>
        </p:nvSpPr>
        <p:spPr>
          <a:xfrm rot="16200000">
            <a:off x="26645830" y="14995132"/>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27" name="Dreieck"/>
          <p:cNvSpPr/>
          <p:nvPr/>
        </p:nvSpPr>
        <p:spPr>
          <a:xfrm rot="16200000">
            <a:off x="26644110" y="1386151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28" name="Kreis"/>
          <p:cNvSpPr/>
          <p:nvPr/>
        </p:nvSpPr>
        <p:spPr>
          <a:xfrm rot="16200000">
            <a:off x="26645830" y="12731348"/>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29" name="Dreieck"/>
          <p:cNvSpPr/>
          <p:nvPr/>
        </p:nvSpPr>
        <p:spPr>
          <a:xfrm rot="16200000">
            <a:off x="21052849" y="318153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30" name="Kreis"/>
          <p:cNvSpPr/>
          <p:nvPr/>
        </p:nvSpPr>
        <p:spPr>
          <a:xfrm rot="16200000">
            <a:off x="21054570" y="2051368"/>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31" name="Dreieck"/>
          <p:cNvSpPr/>
          <p:nvPr/>
        </p:nvSpPr>
        <p:spPr>
          <a:xfrm rot="16200000">
            <a:off x="21052849" y="91775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32" name="Kreis"/>
          <p:cNvSpPr/>
          <p:nvPr/>
        </p:nvSpPr>
        <p:spPr>
          <a:xfrm rot="16200000">
            <a:off x="21054570" y="-21241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33" name="Dreieck"/>
          <p:cNvSpPr/>
          <p:nvPr/>
        </p:nvSpPr>
        <p:spPr>
          <a:xfrm rot="16200000">
            <a:off x="21831495" y="261473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34" name="Kreis"/>
          <p:cNvSpPr/>
          <p:nvPr/>
        </p:nvSpPr>
        <p:spPr>
          <a:xfrm rot="16200000">
            <a:off x="21833216" y="1484562"/>
            <a:ext cx="472848"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35" name="Dreieck"/>
          <p:cNvSpPr/>
          <p:nvPr/>
        </p:nvSpPr>
        <p:spPr>
          <a:xfrm rot="16200000">
            <a:off x="21831495" y="35094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36" name="Kreis"/>
          <p:cNvSpPr/>
          <p:nvPr/>
        </p:nvSpPr>
        <p:spPr>
          <a:xfrm rot="16200000">
            <a:off x="21833216" y="-779221"/>
            <a:ext cx="472848"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37" name="Dreieck"/>
          <p:cNvSpPr/>
          <p:nvPr/>
        </p:nvSpPr>
        <p:spPr>
          <a:xfrm rot="16200000">
            <a:off x="22618734" y="318153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38" name="Kreis"/>
          <p:cNvSpPr/>
          <p:nvPr/>
        </p:nvSpPr>
        <p:spPr>
          <a:xfrm rot="16200000">
            <a:off x="22620454" y="2051368"/>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39" name="Dreieck"/>
          <p:cNvSpPr/>
          <p:nvPr/>
        </p:nvSpPr>
        <p:spPr>
          <a:xfrm rot="16200000">
            <a:off x="22618734" y="91775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40" name="Kreis"/>
          <p:cNvSpPr/>
          <p:nvPr/>
        </p:nvSpPr>
        <p:spPr>
          <a:xfrm rot="16200000">
            <a:off x="22620454" y="-21241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41" name="Dreieck"/>
          <p:cNvSpPr/>
          <p:nvPr/>
        </p:nvSpPr>
        <p:spPr>
          <a:xfrm rot="16200000">
            <a:off x="23397378" y="261473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42" name="Kreis"/>
          <p:cNvSpPr/>
          <p:nvPr/>
        </p:nvSpPr>
        <p:spPr>
          <a:xfrm rot="16200000">
            <a:off x="23399098" y="1484562"/>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43" name="Dreieck"/>
          <p:cNvSpPr/>
          <p:nvPr/>
        </p:nvSpPr>
        <p:spPr>
          <a:xfrm rot="16200000">
            <a:off x="23397378" y="35094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44" name="Kreis"/>
          <p:cNvSpPr/>
          <p:nvPr/>
        </p:nvSpPr>
        <p:spPr>
          <a:xfrm rot="16200000">
            <a:off x="23399098" y="-779221"/>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45" name="Dreieck"/>
          <p:cNvSpPr/>
          <p:nvPr/>
        </p:nvSpPr>
        <p:spPr>
          <a:xfrm rot="16200000">
            <a:off x="24184616" y="318153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46" name="Kreis"/>
          <p:cNvSpPr/>
          <p:nvPr/>
        </p:nvSpPr>
        <p:spPr>
          <a:xfrm rot="16200000">
            <a:off x="24186337" y="2051368"/>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47" name="Dreieck"/>
          <p:cNvSpPr/>
          <p:nvPr/>
        </p:nvSpPr>
        <p:spPr>
          <a:xfrm rot="16200000">
            <a:off x="24184616" y="91775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48" name="Kreis"/>
          <p:cNvSpPr/>
          <p:nvPr/>
        </p:nvSpPr>
        <p:spPr>
          <a:xfrm rot="16200000">
            <a:off x="24186337" y="-21241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49" name="Dreieck"/>
          <p:cNvSpPr/>
          <p:nvPr/>
        </p:nvSpPr>
        <p:spPr>
          <a:xfrm rot="16200000">
            <a:off x="24963263" y="261473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50" name="Kreis"/>
          <p:cNvSpPr/>
          <p:nvPr/>
        </p:nvSpPr>
        <p:spPr>
          <a:xfrm rot="16200000">
            <a:off x="24964983" y="1484562"/>
            <a:ext cx="472848"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51" name="Dreieck"/>
          <p:cNvSpPr/>
          <p:nvPr/>
        </p:nvSpPr>
        <p:spPr>
          <a:xfrm rot="16200000">
            <a:off x="24963263" y="35094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52" name="Kreis"/>
          <p:cNvSpPr/>
          <p:nvPr/>
        </p:nvSpPr>
        <p:spPr>
          <a:xfrm rot="16200000">
            <a:off x="24964983" y="-779221"/>
            <a:ext cx="472848"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53" name="Dreieck"/>
          <p:cNvSpPr/>
          <p:nvPr/>
        </p:nvSpPr>
        <p:spPr>
          <a:xfrm rot="16200000">
            <a:off x="25750499" y="318153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54" name="Kreis"/>
          <p:cNvSpPr/>
          <p:nvPr/>
        </p:nvSpPr>
        <p:spPr>
          <a:xfrm rot="16200000">
            <a:off x="25752220" y="2051368"/>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55" name="Dreieck"/>
          <p:cNvSpPr/>
          <p:nvPr/>
        </p:nvSpPr>
        <p:spPr>
          <a:xfrm rot="16200000">
            <a:off x="25750499" y="91775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56" name="Kreis"/>
          <p:cNvSpPr/>
          <p:nvPr/>
        </p:nvSpPr>
        <p:spPr>
          <a:xfrm rot="16200000">
            <a:off x="25752220" y="-21241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57" name="Dreieck"/>
          <p:cNvSpPr/>
          <p:nvPr/>
        </p:nvSpPr>
        <p:spPr>
          <a:xfrm rot="16200000">
            <a:off x="26529146" y="261473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58" name="Kreis"/>
          <p:cNvSpPr/>
          <p:nvPr/>
        </p:nvSpPr>
        <p:spPr>
          <a:xfrm rot="16200000">
            <a:off x="26530867" y="1484562"/>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59" name="Dreieck"/>
          <p:cNvSpPr/>
          <p:nvPr/>
        </p:nvSpPr>
        <p:spPr>
          <a:xfrm rot="16200000">
            <a:off x="26529146" y="35094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60" name="Kreis"/>
          <p:cNvSpPr/>
          <p:nvPr/>
        </p:nvSpPr>
        <p:spPr>
          <a:xfrm rot="16200000">
            <a:off x="26530867" y="-779221"/>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61" name="Dreieck"/>
          <p:cNvSpPr/>
          <p:nvPr/>
        </p:nvSpPr>
        <p:spPr>
          <a:xfrm rot="16200000">
            <a:off x="21091611" y="768974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62" name="Kreis"/>
          <p:cNvSpPr/>
          <p:nvPr/>
        </p:nvSpPr>
        <p:spPr>
          <a:xfrm rot="16200000">
            <a:off x="21093332" y="655957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63" name="Dreieck"/>
          <p:cNvSpPr/>
          <p:nvPr/>
        </p:nvSpPr>
        <p:spPr>
          <a:xfrm rot="16200000">
            <a:off x="21091611" y="5425957"/>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64" name="Kreis"/>
          <p:cNvSpPr/>
          <p:nvPr/>
        </p:nvSpPr>
        <p:spPr>
          <a:xfrm rot="16200000">
            <a:off x="21093332" y="4295787"/>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65" name="Dreieck"/>
          <p:cNvSpPr/>
          <p:nvPr/>
        </p:nvSpPr>
        <p:spPr>
          <a:xfrm rot="16200000">
            <a:off x="21870260" y="712293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66" name="Kreis"/>
          <p:cNvSpPr/>
          <p:nvPr/>
        </p:nvSpPr>
        <p:spPr>
          <a:xfrm rot="16200000">
            <a:off x="21871981" y="5992764"/>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67" name="Dreieck"/>
          <p:cNvSpPr/>
          <p:nvPr/>
        </p:nvSpPr>
        <p:spPr>
          <a:xfrm rot="16200000">
            <a:off x="21870260" y="485915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68" name="Kreis"/>
          <p:cNvSpPr/>
          <p:nvPr/>
        </p:nvSpPr>
        <p:spPr>
          <a:xfrm rot="16200000">
            <a:off x="21871981" y="372898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69" name="Dreieck"/>
          <p:cNvSpPr/>
          <p:nvPr/>
        </p:nvSpPr>
        <p:spPr>
          <a:xfrm rot="16200000">
            <a:off x="22657496" y="768974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70" name="Kreis"/>
          <p:cNvSpPr/>
          <p:nvPr/>
        </p:nvSpPr>
        <p:spPr>
          <a:xfrm rot="16200000">
            <a:off x="22659216" y="655957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71" name="Dreieck"/>
          <p:cNvSpPr/>
          <p:nvPr/>
        </p:nvSpPr>
        <p:spPr>
          <a:xfrm rot="16200000">
            <a:off x="22657496" y="5425957"/>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72" name="Kreis"/>
          <p:cNvSpPr/>
          <p:nvPr/>
        </p:nvSpPr>
        <p:spPr>
          <a:xfrm rot="16200000">
            <a:off x="22659216" y="4295787"/>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73" name="Dreieck"/>
          <p:cNvSpPr/>
          <p:nvPr/>
        </p:nvSpPr>
        <p:spPr>
          <a:xfrm rot="16200000">
            <a:off x="23436144" y="712293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74" name="Kreis"/>
          <p:cNvSpPr/>
          <p:nvPr/>
        </p:nvSpPr>
        <p:spPr>
          <a:xfrm rot="16200000">
            <a:off x="23437865" y="5992764"/>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75" name="Dreieck"/>
          <p:cNvSpPr/>
          <p:nvPr/>
        </p:nvSpPr>
        <p:spPr>
          <a:xfrm rot="16200000">
            <a:off x="23436144" y="485915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76" name="Kreis"/>
          <p:cNvSpPr/>
          <p:nvPr/>
        </p:nvSpPr>
        <p:spPr>
          <a:xfrm rot="16200000">
            <a:off x="23437865" y="372898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77" name="Dreieck"/>
          <p:cNvSpPr/>
          <p:nvPr/>
        </p:nvSpPr>
        <p:spPr>
          <a:xfrm rot="16200000">
            <a:off x="24223381" y="768974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78" name="Kreis"/>
          <p:cNvSpPr/>
          <p:nvPr/>
        </p:nvSpPr>
        <p:spPr>
          <a:xfrm rot="16200000">
            <a:off x="24225101" y="6559570"/>
            <a:ext cx="472848"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79" name="Dreieck"/>
          <p:cNvSpPr/>
          <p:nvPr/>
        </p:nvSpPr>
        <p:spPr>
          <a:xfrm rot="16200000">
            <a:off x="24223381" y="5425957"/>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80" name="Kreis"/>
          <p:cNvSpPr/>
          <p:nvPr/>
        </p:nvSpPr>
        <p:spPr>
          <a:xfrm rot="16200000">
            <a:off x="24225101" y="4295787"/>
            <a:ext cx="472848"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81" name="Dreieck"/>
          <p:cNvSpPr/>
          <p:nvPr/>
        </p:nvSpPr>
        <p:spPr>
          <a:xfrm rot="16200000">
            <a:off x="25002027" y="712293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82" name="Kreis"/>
          <p:cNvSpPr/>
          <p:nvPr/>
        </p:nvSpPr>
        <p:spPr>
          <a:xfrm rot="16200000">
            <a:off x="25003748" y="5992764"/>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83" name="Dreieck"/>
          <p:cNvSpPr/>
          <p:nvPr/>
        </p:nvSpPr>
        <p:spPr>
          <a:xfrm rot="16200000">
            <a:off x="25002027" y="485915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84" name="Kreis"/>
          <p:cNvSpPr/>
          <p:nvPr/>
        </p:nvSpPr>
        <p:spPr>
          <a:xfrm rot="16200000">
            <a:off x="25003748" y="372898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85" name="Dreieck"/>
          <p:cNvSpPr/>
          <p:nvPr/>
        </p:nvSpPr>
        <p:spPr>
          <a:xfrm rot="16200000">
            <a:off x="25789266" y="768974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86" name="Kreis"/>
          <p:cNvSpPr/>
          <p:nvPr/>
        </p:nvSpPr>
        <p:spPr>
          <a:xfrm rot="16200000">
            <a:off x="25790983" y="655957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87" name="Dreieck"/>
          <p:cNvSpPr/>
          <p:nvPr/>
        </p:nvSpPr>
        <p:spPr>
          <a:xfrm rot="16200000">
            <a:off x="25789266" y="5425957"/>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88" name="Kreis"/>
          <p:cNvSpPr/>
          <p:nvPr/>
        </p:nvSpPr>
        <p:spPr>
          <a:xfrm rot="16200000">
            <a:off x="25790983" y="4295787"/>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89" name="Dreieck"/>
          <p:cNvSpPr/>
          <p:nvPr/>
        </p:nvSpPr>
        <p:spPr>
          <a:xfrm rot="16200000">
            <a:off x="26567910" y="712293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90" name="Kreis"/>
          <p:cNvSpPr/>
          <p:nvPr/>
        </p:nvSpPr>
        <p:spPr>
          <a:xfrm rot="16200000">
            <a:off x="26569630" y="5992764"/>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91" name="Dreieck"/>
          <p:cNvSpPr/>
          <p:nvPr/>
        </p:nvSpPr>
        <p:spPr>
          <a:xfrm rot="16200000">
            <a:off x="26567910" y="485915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892" name="Kreis"/>
          <p:cNvSpPr/>
          <p:nvPr/>
        </p:nvSpPr>
        <p:spPr>
          <a:xfrm rot="16200000">
            <a:off x="26569630" y="372898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pic>
        <p:nvPicPr>
          <p:cNvPr id="2893" name="Bild" descr="Bild"/>
          <p:cNvPicPr>
            <a:picLocks noGrp="1"/>
          </p:cNvPicPr>
          <p:nvPr>
            <p:ph type="pic" idx="21"/>
          </p:nvPr>
        </p:nvPicPr>
        <p:blipFill>
          <a:blip r:embed="rId2">
            <a:alphaModFix amt="28017"/>
          </a:blip>
          <a:srcRect/>
          <a:stretch>
            <a:fillRect/>
          </a:stretch>
        </p:blipFill>
        <p:spPr>
          <a:prstGeom prst="rect">
            <a:avLst/>
          </a:prstGeom>
        </p:spPr>
      </p:pic>
      <p:grpSp>
        <p:nvGrpSpPr>
          <p:cNvPr id="2990" name="Gruppieren"/>
          <p:cNvGrpSpPr/>
          <p:nvPr/>
        </p:nvGrpSpPr>
        <p:grpSpPr>
          <a:xfrm>
            <a:off x="-14945808" y="6035931"/>
            <a:ext cx="14584559" cy="15401788"/>
            <a:chOff x="0" y="0"/>
            <a:chExt cx="14584557" cy="15401786"/>
          </a:xfrm>
        </p:grpSpPr>
        <p:sp>
          <p:nvSpPr>
            <p:cNvPr id="2894" name="Dreieck"/>
            <p:cNvSpPr/>
            <p:nvPr/>
          </p:nvSpPr>
          <p:spPr>
            <a:xfrm rot="2700000">
              <a:off x="6865045" y="796963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895" name="Dreieck"/>
            <p:cNvSpPr/>
            <p:nvPr/>
          </p:nvSpPr>
          <p:spPr>
            <a:xfrm rot="2700000">
              <a:off x="7700209" y="8804794"/>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896" name="Dreieck"/>
            <p:cNvSpPr/>
            <p:nvPr/>
          </p:nvSpPr>
          <p:spPr>
            <a:xfrm rot="2700000">
              <a:off x="8535372" y="9639958"/>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897" name="Dreieck"/>
            <p:cNvSpPr/>
            <p:nvPr/>
          </p:nvSpPr>
          <p:spPr>
            <a:xfrm rot="2700000">
              <a:off x="9344407" y="1044899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898" name="Dreieck"/>
            <p:cNvSpPr/>
            <p:nvPr/>
          </p:nvSpPr>
          <p:spPr>
            <a:xfrm rot="2700000">
              <a:off x="10179570" y="1128415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899" name="Dreieck"/>
            <p:cNvSpPr/>
            <p:nvPr/>
          </p:nvSpPr>
          <p:spPr>
            <a:xfrm rot="2700000">
              <a:off x="11014735" y="1211931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00" name="Dreieck"/>
            <p:cNvSpPr/>
            <p:nvPr/>
          </p:nvSpPr>
          <p:spPr>
            <a:xfrm rot="2700000">
              <a:off x="1880192" y="298477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01" name="Dreieck"/>
            <p:cNvSpPr/>
            <p:nvPr/>
          </p:nvSpPr>
          <p:spPr>
            <a:xfrm rot="2700000">
              <a:off x="2715356" y="381994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02" name="Dreieck"/>
            <p:cNvSpPr/>
            <p:nvPr/>
          </p:nvSpPr>
          <p:spPr>
            <a:xfrm rot="2700000">
              <a:off x="3550519" y="4655105"/>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03" name="Dreieck"/>
            <p:cNvSpPr/>
            <p:nvPr/>
          </p:nvSpPr>
          <p:spPr>
            <a:xfrm rot="2700000">
              <a:off x="4359554" y="5464139"/>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04" name="Dreieck"/>
            <p:cNvSpPr/>
            <p:nvPr/>
          </p:nvSpPr>
          <p:spPr>
            <a:xfrm rot="2700000">
              <a:off x="5194718" y="629930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05" name="Dreieck"/>
            <p:cNvSpPr/>
            <p:nvPr/>
          </p:nvSpPr>
          <p:spPr>
            <a:xfrm rot="2700000">
              <a:off x="6029881" y="713446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06" name="Dreieck"/>
            <p:cNvSpPr/>
            <p:nvPr/>
          </p:nvSpPr>
          <p:spPr>
            <a:xfrm rot="2700000">
              <a:off x="6541768" y="913707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07" name="Dreieck"/>
            <p:cNvSpPr/>
            <p:nvPr/>
          </p:nvSpPr>
          <p:spPr>
            <a:xfrm rot="2700000">
              <a:off x="7376932" y="9972240"/>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08" name="Dreieck"/>
            <p:cNvSpPr/>
            <p:nvPr/>
          </p:nvSpPr>
          <p:spPr>
            <a:xfrm rot="2700000">
              <a:off x="8212095" y="1080740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09" name="Dreieck"/>
            <p:cNvSpPr/>
            <p:nvPr/>
          </p:nvSpPr>
          <p:spPr>
            <a:xfrm rot="2700000">
              <a:off x="9021131" y="1161643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10" name="Dreieck"/>
            <p:cNvSpPr/>
            <p:nvPr/>
          </p:nvSpPr>
          <p:spPr>
            <a:xfrm rot="2700000">
              <a:off x="9856294" y="1245160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11" name="Dreieck"/>
            <p:cNvSpPr/>
            <p:nvPr/>
          </p:nvSpPr>
          <p:spPr>
            <a:xfrm rot="2700000">
              <a:off x="10691460" y="1328676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12" name="Dreieck"/>
            <p:cNvSpPr/>
            <p:nvPr/>
          </p:nvSpPr>
          <p:spPr>
            <a:xfrm rot="2700000">
              <a:off x="1556917" y="4152224"/>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13" name="Dreieck"/>
            <p:cNvSpPr/>
            <p:nvPr/>
          </p:nvSpPr>
          <p:spPr>
            <a:xfrm rot="2700000">
              <a:off x="2392080" y="498738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14" name="Dreieck"/>
            <p:cNvSpPr/>
            <p:nvPr/>
          </p:nvSpPr>
          <p:spPr>
            <a:xfrm rot="2700000">
              <a:off x="3227244" y="582255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15" name="Dreieck"/>
            <p:cNvSpPr/>
            <p:nvPr/>
          </p:nvSpPr>
          <p:spPr>
            <a:xfrm rot="2700000">
              <a:off x="4036277" y="6631585"/>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16" name="Dreieck"/>
            <p:cNvSpPr/>
            <p:nvPr/>
          </p:nvSpPr>
          <p:spPr>
            <a:xfrm rot="2700000">
              <a:off x="4871441" y="746674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17" name="Dreieck"/>
            <p:cNvSpPr/>
            <p:nvPr/>
          </p:nvSpPr>
          <p:spPr>
            <a:xfrm rot="2700000">
              <a:off x="5706604" y="830191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18" name="Dreieck"/>
            <p:cNvSpPr/>
            <p:nvPr/>
          </p:nvSpPr>
          <p:spPr>
            <a:xfrm rot="2700000">
              <a:off x="5423714" y="941096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19" name="Dreieck"/>
            <p:cNvSpPr/>
            <p:nvPr/>
          </p:nvSpPr>
          <p:spPr>
            <a:xfrm rot="2700000">
              <a:off x="6258877" y="10246125"/>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20" name="Dreieck"/>
            <p:cNvSpPr/>
            <p:nvPr/>
          </p:nvSpPr>
          <p:spPr>
            <a:xfrm rot="2700000">
              <a:off x="7094042" y="1108128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21" name="Dreieck"/>
            <p:cNvSpPr/>
            <p:nvPr/>
          </p:nvSpPr>
          <p:spPr>
            <a:xfrm rot="2700000">
              <a:off x="7903076" y="11890323"/>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22" name="Dreieck"/>
            <p:cNvSpPr/>
            <p:nvPr/>
          </p:nvSpPr>
          <p:spPr>
            <a:xfrm rot="2700000">
              <a:off x="8738240" y="1272548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23" name="Dreieck"/>
            <p:cNvSpPr/>
            <p:nvPr/>
          </p:nvSpPr>
          <p:spPr>
            <a:xfrm rot="2700000">
              <a:off x="9573404" y="1356065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24" name="Dreieck"/>
            <p:cNvSpPr/>
            <p:nvPr/>
          </p:nvSpPr>
          <p:spPr>
            <a:xfrm rot="2700000">
              <a:off x="438862" y="442610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25" name="Dreieck"/>
            <p:cNvSpPr/>
            <p:nvPr/>
          </p:nvSpPr>
          <p:spPr>
            <a:xfrm rot="2700000">
              <a:off x="1274025" y="526127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26" name="Dreieck"/>
            <p:cNvSpPr/>
            <p:nvPr/>
          </p:nvSpPr>
          <p:spPr>
            <a:xfrm rot="2700000">
              <a:off x="2109189" y="609643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27" name="Dreieck"/>
            <p:cNvSpPr/>
            <p:nvPr/>
          </p:nvSpPr>
          <p:spPr>
            <a:xfrm rot="2700000">
              <a:off x="2918222" y="690546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28" name="Dreieck"/>
            <p:cNvSpPr/>
            <p:nvPr/>
          </p:nvSpPr>
          <p:spPr>
            <a:xfrm rot="2700000">
              <a:off x="3753386" y="7740634"/>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29" name="Dreieck"/>
            <p:cNvSpPr/>
            <p:nvPr/>
          </p:nvSpPr>
          <p:spPr>
            <a:xfrm rot="2700000">
              <a:off x="4588550" y="857579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30" name="Dreieck"/>
            <p:cNvSpPr/>
            <p:nvPr/>
          </p:nvSpPr>
          <p:spPr>
            <a:xfrm rot="2700000">
              <a:off x="5100438" y="1057840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31" name="Dreieck"/>
            <p:cNvSpPr/>
            <p:nvPr/>
          </p:nvSpPr>
          <p:spPr>
            <a:xfrm rot="2700000">
              <a:off x="5935602" y="11413571"/>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32" name="Dreieck"/>
            <p:cNvSpPr/>
            <p:nvPr/>
          </p:nvSpPr>
          <p:spPr>
            <a:xfrm rot="2700000">
              <a:off x="6770765" y="12248734"/>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33" name="Dreieck"/>
            <p:cNvSpPr/>
            <p:nvPr/>
          </p:nvSpPr>
          <p:spPr>
            <a:xfrm rot="2700000">
              <a:off x="7579800" y="13057770"/>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34" name="Dreieck"/>
            <p:cNvSpPr/>
            <p:nvPr/>
          </p:nvSpPr>
          <p:spPr>
            <a:xfrm rot="2700000">
              <a:off x="8414964" y="1389293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35" name="Dreieck"/>
            <p:cNvSpPr/>
            <p:nvPr/>
          </p:nvSpPr>
          <p:spPr>
            <a:xfrm rot="2700000">
              <a:off x="9250129" y="1472809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36" name="Dreieck"/>
            <p:cNvSpPr/>
            <p:nvPr/>
          </p:nvSpPr>
          <p:spPr>
            <a:xfrm rot="2700000">
              <a:off x="115586" y="5593555"/>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37" name="Dreieck"/>
            <p:cNvSpPr/>
            <p:nvPr/>
          </p:nvSpPr>
          <p:spPr>
            <a:xfrm rot="2700000">
              <a:off x="950749" y="642871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38" name="Dreieck"/>
            <p:cNvSpPr/>
            <p:nvPr/>
          </p:nvSpPr>
          <p:spPr>
            <a:xfrm rot="2700000">
              <a:off x="1785913" y="726388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39" name="Dreieck"/>
            <p:cNvSpPr/>
            <p:nvPr/>
          </p:nvSpPr>
          <p:spPr>
            <a:xfrm rot="2700000">
              <a:off x="2594946" y="807291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40" name="Dreieck"/>
            <p:cNvSpPr/>
            <p:nvPr/>
          </p:nvSpPr>
          <p:spPr>
            <a:xfrm rot="2700000">
              <a:off x="3430110" y="890807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41" name="Dreieck"/>
            <p:cNvSpPr/>
            <p:nvPr/>
          </p:nvSpPr>
          <p:spPr>
            <a:xfrm rot="2700000">
              <a:off x="4265273" y="9743244"/>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42" name="Dreieck"/>
            <p:cNvSpPr/>
            <p:nvPr/>
          </p:nvSpPr>
          <p:spPr>
            <a:xfrm rot="2700000">
              <a:off x="9761177" y="5100439"/>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43" name="Dreieck"/>
            <p:cNvSpPr/>
            <p:nvPr/>
          </p:nvSpPr>
          <p:spPr>
            <a:xfrm rot="2700000">
              <a:off x="10596342" y="593560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44" name="Dreieck"/>
            <p:cNvSpPr/>
            <p:nvPr/>
          </p:nvSpPr>
          <p:spPr>
            <a:xfrm rot="2700000">
              <a:off x="11431505" y="677076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45" name="Dreieck"/>
            <p:cNvSpPr/>
            <p:nvPr/>
          </p:nvSpPr>
          <p:spPr>
            <a:xfrm rot="2700000">
              <a:off x="12240539" y="7579800"/>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46" name="Dreieck"/>
            <p:cNvSpPr/>
            <p:nvPr/>
          </p:nvSpPr>
          <p:spPr>
            <a:xfrm rot="2700000">
              <a:off x="13075702" y="841496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47" name="Dreieck"/>
            <p:cNvSpPr/>
            <p:nvPr/>
          </p:nvSpPr>
          <p:spPr>
            <a:xfrm rot="2700000">
              <a:off x="13910868" y="925012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48" name="Dreieck"/>
            <p:cNvSpPr/>
            <p:nvPr/>
          </p:nvSpPr>
          <p:spPr>
            <a:xfrm rot="2700000">
              <a:off x="4776325" y="11558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49" name="Dreieck"/>
            <p:cNvSpPr/>
            <p:nvPr/>
          </p:nvSpPr>
          <p:spPr>
            <a:xfrm rot="2700000">
              <a:off x="5611488" y="95074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50" name="Dreieck"/>
            <p:cNvSpPr/>
            <p:nvPr/>
          </p:nvSpPr>
          <p:spPr>
            <a:xfrm rot="2700000">
              <a:off x="6446652" y="178591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51" name="Dreieck"/>
            <p:cNvSpPr/>
            <p:nvPr/>
          </p:nvSpPr>
          <p:spPr>
            <a:xfrm rot="2700000">
              <a:off x="7255685" y="2594947"/>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52" name="Dreieck"/>
            <p:cNvSpPr/>
            <p:nvPr/>
          </p:nvSpPr>
          <p:spPr>
            <a:xfrm rot="2700000">
              <a:off x="8090849" y="343011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53" name="Dreieck"/>
            <p:cNvSpPr/>
            <p:nvPr/>
          </p:nvSpPr>
          <p:spPr>
            <a:xfrm rot="2700000">
              <a:off x="8926014" y="4265274"/>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54" name="Dreieck"/>
            <p:cNvSpPr/>
            <p:nvPr/>
          </p:nvSpPr>
          <p:spPr>
            <a:xfrm rot="2700000">
              <a:off x="9437901" y="6267885"/>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55" name="Dreieck"/>
            <p:cNvSpPr/>
            <p:nvPr/>
          </p:nvSpPr>
          <p:spPr>
            <a:xfrm rot="2700000">
              <a:off x="10273064" y="710304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56" name="Dreieck"/>
            <p:cNvSpPr/>
            <p:nvPr/>
          </p:nvSpPr>
          <p:spPr>
            <a:xfrm rot="2700000">
              <a:off x="11108230" y="793821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57" name="Dreieck"/>
            <p:cNvSpPr/>
            <p:nvPr/>
          </p:nvSpPr>
          <p:spPr>
            <a:xfrm rot="2700000">
              <a:off x="11917264" y="874724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58" name="Dreieck"/>
            <p:cNvSpPr/>
            <p:nvPr/>
          </p:nvSpPr>
          <p:spPr>
            <a:xfrm rot="2700000">
              <a:off x="12752427" y="958241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59" name="Dreieck"/>
            <p:cNvSpPr/>
            <p:nvPr/>
          </p:nvSpPr>
          <p:spPr>
            <a:xfrm rot="2700000">
              <a:off x="13587592" y="10417575"/>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60" name="Dreieck"/>
            <p:cNvSpPr/>
            <p:nvPr/>
          </p:nvSpPr>
          <p:spPr>
            <a:xfrm rot="2700000">
              <a:off x="4453049" y="1283033"/>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61" name="Dreieck"/>
            <p:cNvSpPr/>
            <p:nvPr/>
          </p:nvSpPr>
          <p:spPr>
            <a:xfrm rot="2700000">
              <a:off x="5288212" y="211819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62" name="Dreieck"/>
            <p:cNvSpPr/>
            <p:nvPr/>
          </p:nvSpPr>
          <p:spPr>
            <a:xfrm rot="2700000">
              <a:off x="6123375" y="2953360"/>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63" name="Dreieck"/>
            <p:cNvSpPr/>
            <p:nvPr/>
          </p:nvSpPr>
          <p:spPr>
            <a:xfrm rot="2700000">
              <a:off x="6932410" y="376239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64" name="Dreieck"/>
            <p:cNvSpPr/>
            <p:nvPr/>
          </p:nvSpPr>
          <p:spPr>
            <a:xfrm rot="2700000">
              <a:off x="7767573" y="459755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65" name="Dreieck"/>
            <p:cNvSpPr/>
            <p:nvPr/>
          </p:nvSpPr>
          <p:spPr>
            <a:xfrm rot="2700000">
              <a:off x="8602736" y="543272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66" name="Dreieck"/>
            <p:cNvSpPr/>
            <p:nvPr/>
          </p:nvSpPr>
          <p:spPr>
            <a:xfrm rot="2700000">
              <a:off x="8319846" y="6541770"/>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67" name="Dreieck"/>
            <p:cNvSpPr/>
            <p:nvPr/>
          </p:nvSpPr>
          <p:spPr>
            <a:xfrm rot="2700000">
              <a:off x="9155010" y="7376934"/>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68" name="Dreieck"/>
            <p:cNvSpPr/>
            <p:nvPr/>
          </p:nvSpPr>
          <p:spPr>
            <a:xfrm rot="2700000">
              <a:off x="9990174" y="821209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69" name="Dreieck"/>
            <p:cNvSpPr/>
            <p:nvPr/>
          </p:nvSpPr>
          <p:spPr>
            <a:xfrm rot="2700000">
              <a:off x="10799209" y="9021131"/>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70" name="Dreieck"/>
            <p:cNvSpPr/>
            <p:nvPr/>
          </p:nvSpPr>
          <p:spPr>
            <a:xfrm rot="2700000">
              <a:off x="11634372" y="9856296"/>
              <a:ext cx="558102"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71" name="Dreieck"/>
            <p:cNvSpPr/>
            <p:nvPr/>
          </p:nvSpPr>
          <p:spPr>
            <a:xfrm rot="2700000">
              <a:off x="12469535" y="10691460"/>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72" name="Dreieck"/>
            <p:cNvSpPr/>
            <p:nvPr/>
          </p:nvSpPr>
          <p:spPr>
            <a:xfrm rot="2700000">
              <a:off x="3334994" y="155691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73" name="Dreieck"/>
            <p:cNvSpPr/>
            <p:nvPr/>
          </p:nvSpPr>
          <p:spPr>
            <a:xfrm rot="2700000">
              <a:off x="4170157" y="2392081"/>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74" name="Dreieck"/>
            <p:cNvSpPr/>
            <p:nvPr/>
          </p:nvSpPr>
          <p:spPr>
            <a:xfrm rot="2700000">
              <a:off x="5005321" y="3227244"/>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75" name="Dreieck"/>
            <p:cNvSpPr/>
            <p:nvPr/>
          </p:nvSpPr>
          <p:spPr>
            <a:xfrm rot="2700000">
              <a:off x="5814355" y="403627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76" name="Dreieck"/>
            <p:cNvSpPr/>
            <p:nvPr/>
          </p:nvSpPr>
          <p:spPr>
            <a:xfrm rot="2700000">
              <a:off x="6649518" y="487144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77" name="Dreieck"/>
            <p:cNvSpPr/>
            <p:nvPr/>
          </p:nvSpPr>
          <p:spPr>
            <a:xfrm rot="2700000">
              <a:off x="7484683" y="570660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78" name="Dreieck"/>
            <p:cNvSpPr/>
            <p:nvPr/>
          </p:nvSpPr>
          <p:spPr>
            <a:xfrm rot="2700000">
              <a:off x="7996570" y="770921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79" name="Dreieck"/>
            <p:cNvSpPr/>
            <p:nvPr/>
          </p:nvSpPr>
          <p:spPr>
            <a:xfrm rot="2700000">
              <a:off x="8831734" y="854437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80" name="Dreieck"/>
            <p:cNvSpPr/>
            <p:nvPr/>
          </p:nvSpPr>
          <p:spPr>
            <a:xfrm rot="2700000">
              <a:off x="9666896" y="937954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81" name="Dreieck"/>
            <p:cNvSpPr/>
            <p:nvPr/>
          </p:nvSpPr>
          <p:spPr>
            <a:xfrm rot="2700000">
              <a:off x="10475934" y="1018857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82" name="Dreieck"/>
            <p:cNvSpPr/>
            <p:nvPr/>
          </p:nvSpPr>
          <p:spPr>
            <a:xfrm rot="2700000">
              <a:off x="11311097" y="1102374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83" name="Dreieck"/>
            <p:cNvSpPr/>
            <p:nvPr/>
          </p:nvSpPr>
          <p:spPr>
            <a:xfrm rot="2700000">
              <a:off x="12146261" y="1185890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84" name="Dreieck"/>
            <p:cNvSpPr/>
            <p:nvPr/>
          </p:nvSpPr>
          <p:spPr>
            <a:xfrm rot="2700000">
              <a:off x="3011717" y="272436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85" name="Dreieck"/>
            <p:cNvSpPr/>
            <p:nvPr/>
          </p:nvSpPr>
          <p:spPr>
            <a:xfrm rot="2700000">
              <a:off x="3846882" y="355952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86" name="Dreieck"/>
            <p:cNvSpPr/>
            <p:nvPr/>
          </p:nvSpPr>
          <p:spPr>
            <a:xfrm rot="2700000">
              <a:off x="4682045" y="4394690"/>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87" name="Dreieck"/>
            <p:cNvSpPr/>
            <p:nvPr/>
          </p:nvSpPr>
          <p:spPr>
            <a:xfrm rot="2700000">
              <a:off x="5491079" y="5203725"/>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88" name="Dreieck"/>
            <p:cNvSpPr/>
            <p:nvPr/>
          </p:nvSpPr>
          <p:spPr>
            <a:xfrm rot="2700000">
              <a:off x="6326242" y="603888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989" name="Dreieck"/>
            <p:cNvSpPr/>
            <p:nvPr/>
          </p:nvSpPr>
          <p:spPr>
            <a:xfrm rot="2700000">
              <a:off x="7161406" y="687405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grpSp>
      <p:sp>
        <p:nvSpPr>
          <p:cNvPr id="2991" name="2"/>
          <p:cNvSpPr>
            <a:spLocks noGrp="1"/>
          </p:cNvSpPr>
          <p:nvPr>
            <p:ph type="body" idx="22"/>
          </p:nvPr>
        </p:nvSpPr>
        <p:spPr>
          <a:prstGeom prst="rect">
            <a:avLst/>
          </a:prstGeom>
        </p:spPr>
        <p:txBody>
          <a:bodyPr/>
          <a:lstStyle/>
          <a:p>
            <a:r>
              <a:t>2</a:t>
            </a:r>
          </a:p>
        </p:txBody>
      </p:sp>
      <p:sp>
        <p:nvSpPr>
          <p:cNvPr id="2992" name="DMS innovationszirkel"/>
          <p:cNvSpPr/>
          <p:nvPr/>
        </p:nvSpPr>
        <p:spPr>
          <a:xfrm>
            <a:off x="756954" y="12954950"/>
            <a:ext cx="11208931"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a:solidFill>
                  <a:srgbClr val="F4F8FB"/>
                </a:solidFill>
                <a:latin typeface="+mn-lt"/>
                <a:ea typeface="+mn-ea"/>
                <a:cs typeface="+mn-cs"/>
                <a:sym typeface="Helvetica"/>
              </a:defRPr>
            </a:lvl1pPr>
          </a:lstStyle>
          <a:p>
            <a:r>
              <a:t>DMS innovationszirkel  </a:t>
            </a:r>
          </a:p>
        </p:txBody>
      </p:sp>
      <p:sp>
        <p:nvSpPr>
          <p:cNvPr id="2993" name="Beobachten und Verstehen"/>
          <p:cNvSpPr>
            <a:spLocks noGrp="1"/>
          </p:cNvSpPr>
          <p:nvPr>
            <p:ph type="body" idx="23"/>
          </p:nvPr>
        </p:nvSpPr>
        <p:spPr>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594" y="21600"/>
                </a:lnTo>
                <a:lnTo>
                  <a:pt x="0" y="21600"/>
                </a:lnTo>
                <a:lnTo>
                  <a:pt x="0" y="0"/>
                </a:lnTo>
                <a:close/>
              </a:path>
            </a:pathLst>
          </a:custGeom>
        </p:spPr>
        <p:txBody>
          <a:bodyPr/>
          <a:lstStyle/>
          <a:p>
            <a:r>
              <a:t>Beobachten und Verstehen</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5" name="Foliennumm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37</a:t>
            </a:fld>
            <a:endParaRPr/>
          </a:p>
        </p:txBody>
      </p:sp>
      <p:sp>
        <p:nvSpPr>
          <p:cNvPr id="2996"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pic>
        <p:nvPicPr>
          <p:cNvPr id="2997" name="Bild" descr="Bild"/>
          <p:cNvPicPr>
            <a:picLocks noGrp="1"/>
          </p:cNvPicPr>
          <p:nvPr>
            <p:ph type="pic" idx="21"/>
          </p:nvPr>
        </p:nvPicPr>
        <p:blipFill>
          <a:blip r:embed="rId2">
            <a:alphaModFix amt="28017"/>
          </a:blip>
          <a:srcRect/>
          <a:stretch>
            <a:fillRect/>
          </a:stretch>
        </p:blipFill>
        <p:spPr>
          <a:prstGeom prst="rect">
            <a:avLst/>
          </a:prstGeom>
        </p:spPr>
      </p:pic>
      <p:sp>
        <p:nvSpPr>
          <p:cNvPr id="2998" name="DMS innovationszirkel"/>
          <p:cNvSpPr/>
          <p:nvPr/>
        </p:nvSpPr>
        <p:spPr>
          <a:xfrm>
            <a:off x="1822952" y="12954950"/>
            <a:ext cx="11219948"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sp>
        <p:nvSpPr>
          <p:cNvPr id="2999" name="Rechteck"/>
          <p:cNvSpPr/>
          <p:nvPr/>
        </p:nvSpPr>
        <p:spPr>
          <a:xfrm>
            <a:off x="0" y="0"/>
            <a:ext cx="1502892" cy="13716001"/>
          </a:xfrm>
          <a:prstGeom prst="rect">
            <a:avLst/>
          </a:prstGeom>
          <a:solidFill>
            <a:srgbClr val="D80078"/>
          </a:solidFill>
          <a:ln w="12700">
            <a:miter lim="400000"/>
          </a:ln>
        </p:spPr>
        <p:txBody>
          <a:bodyPr lIns="50800" tIns="50800" rIns="50800" bIns="50800" anchor="ctr"/>
          <a:lstStyle/>
          <a:p>
            <a:pPr defTabSz="825500">
              <a:defRPr sz="3200">
                <a:solidFill>
                  <a:srgbClr val="D80078"/>
                </a:solidFill>
                <a:latin typeface="Helvetica Neue Medium"/>
                <a:ea typeface="Helvetica Neue Medium"/>
                <a:cs typeface="Helvetica Neue Medium"/>
                <a:sym typeface="Helvetica Neue Medium"/>
              </a:defRPr>
            </a:pPr>
            <a:endParaRPr/>
          </a:p>
        </p:txBody>
      </p:sp>
      <p:sp>
        <p:nvSpPr>
          <p:cNvPr id="3000" name="Erklärung"/>
          <p:cNvSpPr/>
          <p:nvPr/>
        </p:nvSpPr>
        <p:spPr>
          <a:xfrm rot="16200000">
            <a:off x="-5513023" y="6603387"/>
            <a:ext cx="12428063" cy="64368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5400"/>
              </a:lnSpc>
              <a:spcBef>
                <a:spcPts val="3600"/>
              </a:spcBef>
              <a:tabLst>
                <a:tab pos="342900" algn="l"/>
                <a:tab pos="698500" algn="l"/>
                <a:tab pos="1066800" algn="l"/>
                <a:tab pos="1409700" algn="l"/>
                <a:tab pos="1765300" algn="l"/>
                <a:tab pos="2133600" algn="l"/>
                <a:tab pos="2476500" algn="l"/>
                <a:tab pos="2832100" algn="l"/>
                <a:tab pos="3200400" algn="l"/>
                <a:tab pos="3543300" algn="l"/>
                <a:tab pos="3898900" algn="l"/>
                <a:tab pos="4267200" algn="l"/>
              </a:tabLst>
              <a:defRPr sz="3600" b="1" spc="-36">
                <a:solidFill>
                  <a:srgbClr val="FFFFFF"/>
                </a:solidFill>
                <a:latin typeface="+mn-lt"/>
                <a:ea typeface="+mn-ea"/>
                <a:cs typeface="+mn-cs"/>
                <a:sym typeface="Helvetica"/>
              </a:defRPr>
            </a:lvl1pPr>
          </a:lstStyle>
          <a:p>
            <a:r>
              <a:t>Erklärung</a:t>
            </a:r>
          </a:p>
        </p:txBody>
      </p:sp>
      <p:sp>
        <p:nvSpPr>
          <p:cNvPr id="3001" name="Beobachten und Verstehen"/>
          <p:cNvSpPr>
            <a:spLocks noGrp="1"/>
          </p:cNvSpPr>
          <p:nvPr>
            <p:ph type="body" idx="22"/>
          </p:nvPr>
        </p:nvSpPr>
        <p:spPr>
          <a:prstGeom prst="rect">
            <a:avLst/>
          </a:prstGeom>
        </p:spPr>
        <p:txBody>
          <a:bodyPr/>
          <a:lstStyle/>
          <a:p>
            <a:r>
              <a:t>Beobachten und Verstehen</a:t>
            </a:r>
          </a:p>
        </p:txBody>
      </p:sp>
      <p:sp>
        <p:nvSpPr>
          <p:cNvPr id="3002" name="Die Problemstellung, die die Schüler*innen mit der Methode Design Thinking lösen sollen, sollte eine offene Fragestellung sein, die auch für die Schüler*innen eine wichtige Rolle spielen könnte. Die gleiche Frage für alle Arbeitsgruppen erleichtert Ihnen"/>
          <p:cNvSpPr>
            <a:spLocks noGrp="1"/>
          </p:cNvSpPr>
          <p:nvPr>
            <p:ph type="body" idx="23"/>
          </p:nvPr>
        </p:nvSpPr>
        <p:spPr>
          <a:prstGeom prst="rect">
            <a:avLst/>
          </a:prstGeom>
        </p:spPr>
        <p:txBody>
          <a:bodyPr/>
          <a:lstStyle/>
          <a:p>
            <a:pPr>
              <a:lnSpc>
                <a:spcPct val="117999"/>
              </a:lnSpc>
              <a:spcBef>
                <a:spcPts val="0"/>
              </a:spcBef>
              <a:tabLst/>
              <a:defRPr sz="2200" spc="0">
                <a:solidFill>
                  <a:srgbClr val="000000"/>
                </a:solidFill>
                <a:latin typeface="Helvetica Neue"/>
                <a:ea typeface="Helvetica Neue"/>
                <a:cs typeface="Helvetica Neue"/>
                <a:sym typeface="Helvetica Neue"/>
              </a:defRPr>
            </a:pPr>
            <a:r>
              <a:t>Die Problemstellung, die die Schüler*innen mit der Methode Design Thinking lösen sollen, sollte eine </a:t>
            </a:r>
            <a:r>
              <a:rPr>
                <a:latin typeface="Helvetica Neue Medium"/>
                <a:ea typeface="Helvetica Neue Medium"/>
                <a:cs typeface="Helvetica Neue Medium"/>
                <a:sym typeface="Helvetica Neue Medium"/>
              </a:rPr>
              <a:t>offene Fragestellung</a:t>
            </a:r>
            <a:r>
              <a:t> sein, die auch für die Schüler*innen eine wichtige Rolle spielen könnte. Die gleiche Frage für alle Arbeitsgruppen erleichtert Ihnen die Arbeit, da Sie sich nicht in verschiedene Problemstellung hineindenken müssen, wenn die Schüler*innen Fragen haben. </a:t>
            </a:r>
          </a:p>
          <a:p>
            <a:pPr>
              <a:lnSpc>
                <a:spcPct val="117999"/>
              </a:lnSpc>
              <a:spcBef>
                <a:spcPts val="0"/>
              </a:spcBef>
              <a:tabLst/>
              <a:defRPr sz="2200" spc="0">
                <a:solidFill>
                  <a:srgbClr val="000000"/>
                </a:solidFill>
                <a:latin typeface="Helvetica Neue"/>
                <a:ea typeface="Helvetica Neue"/>
                <a:cs typeface="Helvetica Neue"/>
                <a:sym typeface="Helvetica Neue"/>
              </a:defRPr>
            </a:pPr>
            <a:r>
              <a:t>Wenn Sie mit der Methode bereits erfahrener sind, können Sie die Schüler*innen auch eigene Problemstellungen bearbeiten lassen. </a:t>
            </a: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r>
              <a:t>Stellen Sie die Folien 44-48 vor. </a:t>
            </a:r>
          </a:p>
          <a:p>
            <a:pPr>
              <a:lnSpc>
                <a:spcPct val="117999"/>
              </a:lnSpc>
              <a:spcBef>
                <a:spcPts val="0"/>
              </a:spcBef>
              <a:tabLst/>
              <a:defRPr sz="2200" spc="0">
                <a:solidFill>
                  <a:srgbClr val="000000"/>
                </a:solidFill>
                <a:latin typeface="Helvetica Neue"/>
                <a:ea typeface="Helvetica Neue"/>
                <a:cs typeface="Helvetica Neue"/>
                <a:sym typeface="Helvetica Neue"/>
              </a:defRPr>
            </a:pPr>
            <a:r>
              <a:t>Die Schüler*innen werden nun vorbereitet an Ort und Stelle (abhängig von der Problemstellung) Beobachtungen zu machen, Interviews zu führen und alle Aspekte zu dokumentieren, die mit dem Problem zu tun haben.  </a:t>
            </a: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r>
              <a:t>Nutzen Sie eine digitale Plattform (z.B. Miro, siehe Folie 34), lassen Sie die Gruppen ihre Ergebnisse dort hochladen, damit diese immer zugänglich sind für die Weiterarbeit. </a:t>
            </a: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p:txBody>
      </p:sp>
      <p:pic>
        <p:nvPicPr>
          <p:cNvPr id="3003" name="outline_person_add_alt_black_24dp.png" descr="outline_person_add_alt_black_24dp.png"/>
          <p:cNvPicPr>
            <a:picLocks noGrp="1" noChangeAspect="1"/>
          </p:cNvPicPr>
          <p:nvPr>
            <p:ph type="pic" idx="24"/>
          </p:nvPr>
        </p:nvPicPr>
        <p:blipFill>
          <a:blip r:embed="rId3"/>
          <a:srcRect/>
          <a:stretch>
            <a:fillRect/>
          </a:stretch>
        </p:blipFill>
        <p:spPr>
          <a:prstGeom prst="rect">
            <a:avLst/>
          </a:prstGeom>
        </p:spPr>
      </p:pic>
      <p:pic>
        <p:nvPicPr>
          <p:cNvPr id="3004" name="Bildschirmfoto 2022-06-03 um 13.41.59.png" descr="Bildschirmfoto 2022-06-03 um 13.41.59.png"/>
          <p:cNvPicPr>
            <a:picLocks noGrp="1" noChangeAspect="1"/>
          </p:cNvPicPr>
          <p:nvPr>
            <p:ph type="pic" idx="27"/>
          </p:nvPr>
        </p:nvPicPr>
        <p:blipFill>
          <a:blip r:embed="rId4"/>
          <a:srcRect l="118" r="118"/>
          <a:stretch>
            <a:fillRect/>
          </a:stretch>
        </p:blipFill>
        <p:spPr>
          <a:prstGeom prst="rect">
            <a:avLst/>
          </a:prstGeom>
        </p:spPr>
      </p:pic>
      <p:pic>
        <p:nvPicPr>
          <p:cNvPr id="3005" name="Bildschirmfoto 2022-06-03 um 13.42.16.png" descr="Bildschirmfoto 2022-06-03 um 13.42.16.png"/>
          <p:cNvPicPr>
            <a:picLocks noChangeAspect="1"/>
          </p:cNvPicPr>
          <p:nvPr/>
        </p:nvPicPr>
        <p:blipFill>
          <a:blip r:embed="rId5"/>
          <a:srcRect t="168" b="168"/>
          <a:stretch>
            <a:fillRect/>
          </a:stretch>
        </p:blipFill>
        <p:spPr>
          <a:xfrm>
            <a:off x="3094992" y="7747474"/>
            <a:ext cx="7810795" cy="4392088"/>
          </a:xfrm>
          <a:prstGeom prst="rect">
            <a:avLst/>
          </a:prstGeom>
          <a:ln w="12700">
            <a:miter lim="400000"/>
          </a:ln>
        </p:spPr>
      </p:pic>
      <p:sp>
        <p:nvSpPr>
          <p:cNvPr id="3006" name="In dieser Phase geben Sie den Schüler*innen zum einen die Problemstellung, zum anderen sammeln die Schüler*innen Daten und Information, die die Grundlage für den gesamten weiteren Prozess sind."/>
          <p:cNvSpPr/>
          <p:nvPr/>
        </p:nvSpPr>
        <p:spPr>
          <a:xfrm>
            <a:off x="12159344" y="2540000"/>
            <a:ext cx="11406165" cy="203352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4100"/>
              </a:lnSpc>
              <a:spcBef>
                <a:spcPts val="3600"/>
              </a:spcBef>
              <a:tabLst>
                <a:tab pos="342900" algn="l"/>
                <a:tab pos="698500" algn="l"/>
                <a:tab pos="1066800" algn="l"/>
                <a:tab pos="1409700" algn="l"/>
                <a:tab pos="1765300" algn="l"/>
                <a:tab pos="2133600" algn="l"/>
                <a:tab pos="2476500" algn="l"/>
                <a:tab pos="2832100" algn="l"/>
                <a:tab pos="3200400" algn="l"/>
                <a:tab pos="3543300" algn="l"/>
                <a:tab pos="3898900" algn="l"/>
                <a:tab pos="4267200" algn="l"/>
              </a:tabLst>
              <a:defRPr sz="2500" i="1" spc="-25">
                <a:solidFill>
                  <a:srgbClr val="0D0409"/>
                </a:solidFill>
                <a:latin typeface="+mn-lt"/>
                <a:ea typeface="+mn-ea"/>
                <a:cs typeface="+mn-cs"/>
                <a:sym typeface="Helvetica"/>
              </a:defRPr>
            </a:lvl1pPr>
          </a:lstStyle>
          <a:p>
            <a:r>
              <a:t>In dieser Phase geben Sie den Schüler*innen zum einen die Problemstellung, zum anderen sammeln die Schüler*innen Daten und Information, die die Grundlage für den gesamten weiteren Prozess sind. </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535E7C"/>
        </a:solidFill>
        <a:effectLst/>
      </p:bgPr>
    </p:bg>
    <p:spTree>
      <p:nvGrpSpPr>
        <p:cNvPr id="1" name=""/>
        <p:cNvGrpSpPr/>
        <p:nvPr/>
      </p:nvGrpSpPr>
      <p:grpSpPr>
        <a:xfrm>
          <a:off x="0" y="0"/>
          <a:ext cx="0" cy="0"/>
          <a:chOff x="0" y="0"/>
          <a:chExt cx="0" cy="0"/>
        </a:xfrm>
      </p:grpSpPr>
      <p:sp>
        <p:nvSpPr>
          <p:cNvPr id="3008" name="Wie können wir unseren Stadtteil gemeinsam nachhaltiger machen?"/>
          <p:cNvSpPr>
            <a:spLocks noGrp="1"/>
          </p:cNvSpPr>
          <p:nvPr>
            <p:ph type="body" idx="21"/>
          </p:nvPr>
        </p:nvSpPr>
        <p:spPr>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599" y="21600"/>
                </a:lnTo>
                <a:lnTo>
                  <a:pt x="0" y="21600"/>
                </a:lnTo>
                <a:lnTo>
                  <a:pt x="0" y="0"/>
                </a:lnTo>
                <a:close/>
              </a:path>
            </a:pathLst>
          </a:custGeom>
        </p:spPr>
        <p:txBody>
          <a:bodyPr/>
          <a:lstStyle>
            <a:lvl1pPr>
              <a:defRPr>
                <a:solidFill>
                  <a:srgbClr val="CDE8B5"/>
                </a:solidFill>
              </a:defRPr>
            </a:lvl1pPr>
          </a:lstStyle>
          <a:p>
            <a:r>
              <a:t>Wie können wir unseren Stadtteil gemeinsam nachhaltiger machen?</a:t>
            </a:r>
          </a:p>
        </p:txBody>
      </p:sp>
      <p:sp>
        <p:nvSpPr>
          <p:cNvPr id="3009" name="Die Aufgabe"/>
          <p:cNvSpPr txBox="1">
            <a:spLocks noGrp="1"/>
          </p:cNvSpPr>
          <p:nvPr>
            <p:ph type="body" idx="22"/>
          </p:nvPr>
        </p:nvSpPr>
        <p:spPr>
          <a:xfrm>
            <a:off x="10532045" y="2503465"/>
            <a:ext cx="2403500" cy="92810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solidFill>
                  <a:srgbClr val="CDE8B5"/>
                </a:solidFill>
              </a:defRPr>
            </a:lvl1pPr>
          </a:lstStyle>
          <a:p>
            <a:r>
              <a:t>Die Aufgabe</a:t>
            </a:r>
          </a:p>
        </p:txBody>
      </p:sp>
      <p:sp>
        <p:nvSpPr>
          <p:cNvPr id="3010"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38</a:t>
            </a:fld>
            <a:endParaRP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014" name="IMG_2156.jpeg" descr="IMG_2156.jpeg"/>
          <p:cNvPicPr>
            <a:picLocks noChangeAspect="1"/>
          </p:cNvPicPr>
          <p:nvPr/>
        </p:nvPicPr>
        <p:blipFill>
          <a:blip r:embed="rId3"/>
          <a:stretch>
            <a:fillRect/>
          </a:stretch>
        </p:blipFill>
        <p:spPr>
          <a:xfrm>
            <a:off x="0" y="-1"/>
            <a:ext cx="24486475" cy="16340992"/>
          </a:xfrm>
          <a:prstGeom prst="rect">
            <a:avLst/>
          </a:prstGeom>
          <a:ln w="12700">
            <a:miter lim="400000"/>
          </a:ln>
        </p:spPr>
      </p:pic>
      <p:sp>
        <p:nvSpPr>
          <p:cNvPr id="3015" name="Beobachten und Recherchieren…"/>
          <p:cNvSpPr txBox="1">
            <a:spLocks noGrp="1"/>
          </p:cNvSpPr>
          <p:nvPr>
            <p:ph type="title" idx="4294967295"/>
          </p:nvPr>
        </p:nvSpPr>
        <p:spPr>
          <a:xfrm>
            <a:off x="1058068" y="1282700"/>
            <a:ext cx="10719893" cy="11125200"/>
          </a:xfrm>
          <a:prstGeom prst="rect">
            <a:avLst/>
          </a:prstGeom>
          <a:ln w="12700"/>
        </p:spPr>
        <p:txBody>
          <a:bodyPr/>
          <a:lstStyle/>
          <a:p>
            <a:pPr defTabSz="825500">
              <a:lnSpc>
                <a:spcPct val="90000"/>
              </a:lnSpc>
              <a:spcBef>
                <a:spcPts val="0"/>
              </a:spcBef>
              <a:tabLst/>
              <a:defRPr sz="9600" spc="0">
                <a:solidFill>
                  <a:srgbClr val="D3307E"/>
                </a:solidFill>
              </a:defRPr>
            </a:pPr>
            <a:r>
              <a:t>Beobachten und Recherchieren</a:t>
            </a:r>
          </a:p>
          <a:p>
            <a:pPr defTabSz="825500">
              <a:lnSpc>
                <a:spcPct val="90000"/>
              </a:lnSpc>
              <a:spcBef>
                <a:spcPts val="3200"/>
              </a:spcBef>
              <a:tabLst/>
              <a:defRPr sz="6400" spc="0">
                <a:solidFill>
                  <a:srgbClr val="FFFFFF"/>
                </a:solidFill>
              </a:defRPr>
            </a:pPr>
            <a:r>
              <a:t>Recherchieren und Interviews</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 name="Foliennummer"/>
          <p:cNvSpPr>
            <a:spLocks noGrp="1"/>
          </p:cNvSpPr>
          <p:nvPr>
            <p:ph type="sldNum" sz="quarter" idx="2"/>
          </p:nvPr>
        </p:nvSpPr>
        <p:spPr>
          <a:xfrm>
            <a:off x="23464663" y="12954950"/>
            <a:ext cx="127001" cy="2085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sp>
        <p:nvSpPr>
          <p:cNvPr id="1895"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sp>
        <p:nvSpPr>
          <p:cNvPr id="1896" name="Was ist Design Thinking?"/>
          <p:cNvSpPr>
            <a:spLocks noGrp="1"/>
          </p:cNvSpPr>
          <p:nvPr>
            <p:ph type="title"/>
          </p:nvPr>
        </p:nvSpPr>
        <p:spPr>
          <a:prstGeom prst="rect">
            <a:avLst/>
          </a:prstGeom>
        </p:spPr>
        <p:txBody>
          <a:bodyPr/>
          <a:lstStyle/>
          <a:p>
            <a:r>
              <a:t>Was ist Design Thinking?</a:t>
            </a:r>
          </a:p>
        </p:txBody>
      </p:sp>
      <p:sp>
        <p:nvSpPr>
          <p:cNvPr id="1897" name="Das Produkt beim Design Thinking ist ergebnisoffen. Im Mittelpunkt steht ein Problem, für das eine Lösung gesucht werden soll. Wie diese Lösung aussieht, wird innerhalb dieses Prozesses erarbeitet.…"/>
          <p:cNvSpPr>
            <a:spLocks noGrp="1"/>
          </p:cNvSpPr>
          <p:nvPr>
            <p:ph type="body" idx="1"/>
          </p:nvPr>
        </p:nvSpPr>
        <p:spPr>
          <a:xfrm>
            <a:off x="725008" y="2022064"/>
            <a:ext cx="22803156" cy="10552468"/>
          </a:xfrm>
          <a:prstGeom prst="rect">
            <a:avLst/>
          </a:prstGeom>
        </p:spPr>
        <p:txBody>
          <a:bodyPr/>
          <a:lstStyle/>
          <a:p>
            <a:endParaRPr/>
          </a:p>
          <a:p>
            <a:r>
              <a:t>Das Produkt beim Design Thinking ist ergebnisoffen. Im Mittelpunkt steht ein </a:t>
            </a:r>
            <a:r>
              <a:rPr b="1"/>
              <a:t>Problem</a:t>
            </a:r>
            <a:r>
              <a:t>, für das eine </a:t>
            </a:r>
            <a:r>
              <a:rPr b="1"/>
              <a:t>Lösung</a:t>
            </a:r>
            <a:r>
              <a:t> gesucht werden soll. Wie diese Lösung aussieht, wird innerhalb dieses Prozesses erarbeitet. </a:t>
            </a:r>
          </a:p>
          <a:p>
            <a:r>
              <a:t>Die Schüler*innen sammeln Informationen und beleuchten ein Problem von verschiedenen Seiten, um am Ende eine nutzerzentrierte Produktidee als Lösung zu entwickeln. Sie klären, warum das Problem besteht, was man tun kann, um das Problem zu lösen und wie man das Problem lösen kann. </a:t>
            </a:r>
          </a:p>
          <a:p>
            <a:endParaRPr/>
          </a:p>
          <a:p>
            <a:pPr>
              <a:defRPr sz="2700" spc="0"/>
            </a:pPr>
            <a:r>
              <a:t>Damit Sie sich dies genauer vorstellen können: </a:t>
            </a:r>
            <a:br/>
            <a:r>
              <a:t>Wir stellten die Frage: Wie kann man den Stadtteil für Kinder/Jugendliche interessanter machen? </a:t>
            </a:r>
            <a:br/>
            <a:r>
              <a:t>Eine Schüler*innengruppe hat die Nutzergruppe der Sportler*innen genauer untersucht und in den Interviews herausgefunden, dass die Wege zum Joggen häufig verschmutzt oder nicht nutzbar sind. Innerhalb des Prozesses haben sie die Idee einer App entwickelt, mit der man der Behörde Wege melden kann, die nicht nutzbar sind. Eine Umsetzung hat in diesem Fall nicht stattgefunden, da die Idee zur Lösung des Problems das Ziel im Unterricht war. </a:t>
            </a:r>
          </a:p>
          <a:p>
            <a:pPr>
              <a:defRPr sz="2700" spc="0"/>
            </a:pPr>
            <a:endParaRPr/>
          </a:p>
          <a:p>
            <a:r>
              <a:t>Wir wünschen viel Spaß dabei!!</a:t>
            </a:r>
          </a:p>
        </p:txBody>
      </p:sp>
      <p:pic>
        <p:nvPicPr>
          <p:cNvPr id="1898" name="Bild" descr="Bild"/>
          <p:cNvPicPr>
            <a:picLocks noGrp="1"/>
          </p:cNvPicPr>
          <p:nvPr>
            <p:ph type="pic" idx="21"/>
          </p:nvPr>
        </p:nvPicPr>
        <p:blipFill>
          <a:blip r:embed="rId2">
            <a:alphaModFix amt="28017"/>
          </a:blip>
          <a:srcRect/>
          <a:stretch>
            <a:fillRect/>
          </a:stretch>
        </p:blipFill>
        <p:spPr>
          <a:prstGeom prst="rect">
            <a:avLst/>
          </a:prstGeom>
        </p:spPr>
      </p:pic>
      <p:sp>
        <p:nvSpPr>
          <p:cNvPr id="1899" name="DMS innovationszirkel"/>
          <p:cNvSpPr/>
          <p:nvPr/>
        </p:nvSpPr>
        <p:spPr>
          <a:xfrm>
            <a:off x="751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9" name="Foliennumm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40</a:t>
            </a:fld>
            <a:endParaRPr/>
          </a:p>
        </p:txBody>
      </p:sp>
      <p:sp>
        <p:nvSpPr>
          <p:cNvPr id="3020"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sp>
        <p:nvSpPr>
          <p:cNvPr id="3021" name="Setzt eure Sinne ein und erfasst die ganze Situation."/>
          <p:cNvSpPr>
            <a:spLocks noGrp="1"/>
          </p:cNvSpPr>
          <p:nvPr>
            <p:ph type="title"/>
          </p:nvPr>
        </p:nvSpPr>
        <p:spPr>
          <a:xfrm>
            <a:off x="694946" y="762000"/>
            <a:ext cx="22870563" cy="1371600"/>
          </a:xfrm>
          <a:prstGeom prst="rect">
            <a:avLst/>
          </a:prstGeom>
        </p:spPr>
        <p:txBody>
          <a:bodyPr/>
          <a:lstStyle/>
          <a:p>
            <a:r>
              <a:t>Setzt eure Sinne ein und erfasst die ganze Situation.</a:t>
            </a:r>
          </a:p>
        </p:txBody>
      </p:sp>
      <p:pic>
        <p:nvPicPr>
          <p:cNvPr id="3022" name="Bild" descr="Bild"/>
          <p:cNvPicPr>
            <a:picLocks noGrp="1"/>
          </p:cNvPicPr>
          <p:nvPr>
            <p:ph type="pic" idx="21"/>
          </p:nvPr>
        </p:nvPicPr>
        <p:blipFill>
          <a:blip r:embed="rId2">
            <a:alphaModFix amt="28017"/>
          </a:blip>
          <a:srcRect/>
          <a:stretch>
            <a:fillRect/>
          </a:stretch>
        </p:blipFill>
        <p:spPr>
          <a:prstGeom prst="rect">
            <a:avLst/>
          </a:prstGeom>
        </p:spPr>
      </p:pic>
      <p:sp>
        <p:nvSpPr>
          <p:cNvPr id="3023" name="DMS innovationszirkel"/>
          <p:cNvSpPr/>
          <p:nvPr/>
        </p:nvSpPr>
        <p:spPr>
          <a:xfrm>
            <a:off x="751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pic>
        <p:nvPicPr>
          <p:cNvPr id="3024" name="Bild" descr="Bild"/>
          <p:cNvPicPr>
            <a:picLocks noChangeAspect="1"/>
          </p:cNvPicPr>
          <p:nvPr/>
        </p:nvPicPr>
        <p:blipFill>
          <a:blip r:embed="rId3"/>
          <a:stretch>
            <a:fillRect/>
          </a:stretch>
        </p:blipFill>
        <p:spPr>
          <a:xfrm>
            <a:off x="8323808" y="5351865"/>
            <a:ext cx="2541365" cy="2541365"/>
          </a:xfrm>
          <a:prstGeom prst="rect">
            <a:avLst/>
          </a:prstGeom>
          <a:ln w="12700">
            <a:miter lim="400000"/>
          </a:ln>
        </p:spPr>
      </p:pic>
      <p:pic>
        <p:nvPicPr>
          <p:cNvPr id="3025" name="Bild" descr="Bild"/>
          <p:cNvPicPr>
            <a:picLocks noChangeAspect="1"/>
          </p:cNvPicPr>
          <p:nvPr/>
        </p:nvPicPr>
        <p:blipFill>
          <a:blip r:embed="rId4"/>
          <a:stretch>
            <a:fillRect/>
          </a:stretch>
        </p:blipFill>
        <p:spPr>
          <a:xfrm>
            <a:off x="18666122" y="5419168"/>
            <a:ext cx="2541364" cy="2541364"/>
          </a:xfrm>
          <a:prstGeom prst="rect">
            <a:avLst/>
          </a:prstGeom>
          <a:ln w="12700">
            <a:miter lim="400000"/>
          </a:ln>
        </p:spPr>
      </p:pic>
      <p:pic>
        <p:nvPicPr>
          <p:cNvPr id="3026" name="Bild" descr="Bild"/>
          <p:cNvPicPr>
            <a:picLocks noChangeAspect="1"/>
          </p:cNvPicPr>
          <p:nvPr/>
        </p:nvPicPr>
        <p:blipFill>
          <a:blip r:embed="rId5"/>
          <a:stretch>
            <a:fillRect/>
          </a:stretch>
        </p:blipFill>
        <p:spPr>
          <a:xfrm>
            <a:off x="13183133" y="5554137"/>
            <a:ext cx="2541364" cy="2136821"/>
          </a:xfrm>
          <a:prstGeom prst="rect">
            <a:avLst/>
          </a:prstGeom>
          <a:ln w="12700">
            <a:miter lim="400000"/>
          </a:ln>
        </p:spPr>
      </p:pic>
      <p:pic>
        <p:nvPicPr>
          <p:cNvPr id="3027" name="Bild" descr="Bild"/>
          <p:cNvPicPr>
            <a:picLocks noChangeAspect="1"/>
          </p:cNvPicPr>
          <p:nvPr/>
        </p:nvPicPr>
        <p:blipFill>
          <a:blip r:embed="rId6"/>
          <a:stretch>
            <a:fillRect/>
          </a:stretch>
        </p:blipFill>
        <p:spPr>
          <a:xfrm>
            <a:off x="3119735" y="5419168"/>
            <a:ext cx="2541364" cy="2541364"/>
          </a:xfrm>
          <a:prstGeom prst="rect">
            <a:avLst/>
          </a:prstGeom>
          <a:ln w="12700">
            <a:miter lim="400000"/>
          </a:ln>
        </p:spPr>
      </p:pic>
      <p:sp>
        <p:nvSpPr>
          <p:cNvPr id="3028" name="hören"/>
          <p:cNvSpPr txBox="1"/>
          <p:nvPr/>
        </p:nvSpPr>
        <p:spPr>
          <a:xfrm>
            <a:off x="7572247" y="9474200"/>
            <a:ext cx="4044487" cy="736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825500">
              <a:lnSpc>
                <a:spcPct val="90000"/>
              </a:lnSpc>
              <a:defRPr sz="4800">
                <a:solidFill>
                  <a:srgbClr val="323232"/>
                </a:solidFill>
                <a:latin typeface="+mn-lt"/>
                <a:ea typeface="+mn-ea"/>
                <a:cs typeface="+mn-cs"/>
                <a:sym typeface="Helvetica"/>
              </a:defRPr>
            </a:lvl1pPr>
          </a:lstStyle>
          <a:p>
            <a:r>
              <a:t>hören</a:t>
            </a:r>
          </a:p>
        </p:txBody>
      </p:sp>
      <p:sp>
        <p:nvSpPr>
          <p:cNvPr id="3029" name="riechen"/>
          <p:cNvSpPr txBox="1"/>
          <p:nvPr/>
        </p:nvSpPr>
        <p:spPr>
          <a:xfrm>
            <a:off x="18010094" y="9474200"/>
            <a:ext cx="4044487" cy="736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825500">
              <a:lnSpc>
                <a:spcPct val="90000"/>
              </a:lnSpc>
              <a:defRPr sz="4800">
                <a:solidFill>
                  <a:srgbClr val="323232"/>
                </a:solidFill>
                <a:latin typeface="+mn-lt"/>
                <a:ea typeface="+mn-ea"/>
                <a:cs typeface="+mn-cs"/>
                <a:sym typeface="Helvetica"/>
              </a:defRPr>
            </a:lvl1pPr>
          </a:lstStyle>
          <a:p>
            <a:r>
              <a:t>riechen</a:t>
            </a:r>
          </a:p>
        </p:txBody>
      </p:sp>
      <p:sp>
        <p:nvSpPr>
          <p:cNvPr id="3030" name="fühlen"/>
          <p:cNvSpPr txBox="1"/>
          <p:nvPr/>
        </p:nvSpPr>
        <p:spPr>
          <a:xfrm>
            <a:off x="12764276" y="9474200"/>
            <a:ext cx="4044488" cy="736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825500">
              <a:lnSpc>
                <a:spcPct val="90000"/>
              </a:lnSpc>
              <a:defRPr sz="4800">
                <a:solidFill>
                  <a:srgbClr val="323232"/>
                </a:solidFill>
                <a:latin typeface="+mn-lt"/>
                <a:ea typeface="+mn-ea"/>
                <a:cs typeface="+mn-cs"/>
                <a:sym typeface="Helvetica"/>
              </a:defRPr>
            </a:lvl1pPr>
          </a:lstStyle>
          <a:p>
            <a:r>
              <a:t>fühlen</a:t>
            </a:r>
          </a:p>
        </p:txBody>
      </p:sp>
      <p:sp>
        <p:nvSpPr>
          <p:cNvPr id="3031" name="sehen"/>
          <p:cNvSpPr txBox="1"/>
          <p:nvPr/>
        </p:nvSpPr>
        <p:spPr>
          <a:xfrm>
            <a:off x="2380219" y="9474200"/>
            <a:ext cx="4044487" cy="736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825500">
              <a:lnSpc>
                <a:spcPct val="90000"/>
              </a:lnSpc>
              <a:defRPr sz="4800">
                <a:solidFill>
                  <a:srgbClr val="323232"/>
                </a:solidFill>
                <a:latin typeface="+mn-lt"/>
                <a:ea typeface="+mn-ea"/>
                <a:cs typeface="+mn-cs"/>
                <a:sym typeface="Helvetica"/>
              </a:defRPr>
            </a:lvl1pPr>
          </a:lstStyle>
          <a:p>
            <a:r>
              <a:t>sehen</a:t>
            </a:r>
          </a:p>
        </p:txBody>
      </p:sp>
      <p:sp>
        <p:nvSpPr>
          <p:cNvPr id="3032" name="Linie"/>
          <p:cNvSpPr/>
          <p:nvPr/>
        </p:nvSpPr>
        <p:spPr>
          <a:xfrm flipV="1">
            <a:off x="6917792" y="4075136"/>
            <a:ext cx="1" cy="6632528"/>
          </a:xfrm>
          <a:prstGeom prst="line">
            <a:avLst/>
          </a:prstGeom>
          <a:ln w="25400">
            <a:solidFill>
              <a:srgbClr val="000000"/>
            </a:solidFill>
            <a:miter lim="400000"/>
          </a:ln>
        </p:spPr>
        <p:txBody>
          <a:bodyPr lIns="50800" tIns="50800" rIns="50800" bIns="50800" anchor="ctr"/>
          <a:lstStyle/>
          <a:p>
            <a:pPr defTabSz="825500">
              <a:defRPr sz="3200">
                <a:solidFill>
                  <a:srgbClr val="000000"/>
                </a:solidFill>
                <a:latin typeface="Helvetica Light"/>
                <a:ea typeface="Helvetica Light"/>
                <a:cs typeface="Helvetica Light"/>
                <a:sym typeface="Helvetica Light"/>
              </a:defRPr>
            </a:pPr>
            <a:endParaRPr/>
          </a:p>
        </p:txBody>
      </p:sp>
      <p:sp>
        <p:nvSpPr>
          <p:cNvPr id="3033" name="Linie"/>
          <p:cNvSpPr/>
          <p:nvPr/>
        </p:nvSpPr>
        <p:spPr>
          <a:xfrm flipV="1">
            <a:off x="12163610" y="4075136"/>
            <a:ext cx="1" cy="6632528"/>
          </a:xfrm>
          <a:prstGeom prst="line">
            <a:avLst/>
          </a:prstGeom>
          <a:ln w="25400">
            <a:solidFill>
              <a:srgbClr val="000000"/>
            </a:solidFill>
            <a:miter lim="400000"/>
          </a:ln>
        </p:spPr>
        <p:txBody>
          <a:bodyPr lIns="50800" tIns="50800" rIns="50800" bIns="50800" anchor="ctr"/>
          <a:lstStyle/>
          <a:p>
            <a:pPr defTabSz="825500">
              <a:defRPr sz="3200">
                <a:solidFill>
                  <a:srgbClr val="000000"/>
                </a:solidFill>
                <a:latin typeface="Helvetica Light"/>
                <a:ea typeface="Helvetica Light"/>
                <a:cs typeface="Helvetica Light"/>
                <a:sym typeface="Helvetica Light"/>
              </a:defRPr>
            </a:pPr>
            <a:endParaRPr/>
          </a:p>
        </p:txBody>
      </p:sp>
      <p:sp>
        <p:nvSpPr>
          <p:cNvPr id="3034" name="Linie"/>
          <p:cNvSpPr/>
          <p:nvPr/>
        </p:nvSpPr>
        <p:spPr>
          <a:xfrm flipV="1">
            <a:off x="17409428" y="4075136"/>
            <a:ext cx="1" cy="6632528"/>
          </a:xfrm>
          <a:prstGeom prst="line">
            <a:avLst/>
          </a:prstGeom>
          <a:ln w="25400">
            <a:solidFill>
              <a:srgbClr val="000000"/>
            </a:solidFill>
            <a:miter lim="400000"/>
          </a:ln>
        </p:spPr>
        <p:txBody>
          <a:bodyPr lIns="50800" tIns="50800" rIns="50800" bIns="50800" anchor="ctr"/>
          <a:lstStyle/>
          <a:p>
            <a:pPr defTabSz="825500">
              <a:defRPr sz="3200">
                <a:solidFill>
                  <a:srgbClr val="000000"/>
                </a:solidFill>
                <a:latin typeface="Helvetica Light"/>
                <a:ea typeface="Helvetica Light"/>
                <a:cs typeface="Helvetica Light"/>
                <a:sym typeface="Helvetica Light"/>
              </a:defRPr>
            </a:pPr>
            <a:endParaRP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6" name="Bild" descr="Bild"/>
          <p:cNvPicPr>
            <a:picLocks noGrp="1"/>
          </p:cNvPicPr>
          <p:nvPr>
            <p:ph type="pic" idx="21"/>
          </p:nvPr>
        </p:nvPicPr>
        <p:blipFill>
          <a:blip r:embed="rId2">
            <a:alphaModFix amt="28017"/>
          </a:blip>
          <a:srcRect/>
          <a:stretch>
            <a:fillRect/>
          </a:stretch>
        </p:blipFill>
        <p:spPr>
          <a:prstGeom prst="rect">
            <a:avLst/>
          </a:prstGeom>
        </p:spPr>
      </p:pic>
      <p:grpSp>
        <p:nvGrpSpPr>
          <p:cNvPr id="3133" name="Gruppieren"/>
          <p:cNvGrpSpPr/>
          <p:nvPr/>
        </p:nvGrpSpPr>
        <p:grpSpPr>
          <a:xfrm>
            <a:off x="-14945808" y="6035931"/>
            <a:ext cx="14584559" cy="15401788"/>
            <a:chOff x="0" y="0"/>
            <a:chExt cx="14584557" cy="15401786"/>
          </a:xfrm>
        </p:grpSpPr>
        <p:sp>
          <p:nvSpPr>
            <p:cNvPr id="3037" name="Dreieck"/>
            <p:cNvSpPr/>
            <p:nvPr/>
          </p:nvSpPr>
          <p:spPr>
            <a:xfrm rot="2700000">
              <a:off x="6865045" y="796963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038" name="Dreieck"/>
            <p:cNvSpPr/>
            <p:nvPr/>
          </p:nvSpPr>
          <p:spPr>
            <a:xfrm rot="2700000">
              <a:off x="7700209" y="8804794"/>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039" name="Dreieck"/>
            <p:cNvSpPr/>
            <p:nvPr/>
          </p:nvSpPr>
          <p:spPr>
            <a:xfrm rot="2700000">
              <a:off x="8535372" y="9639958"/>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040" name="Dreieck"/>
            <p:cNvSpPr/>
            <p:nvPr/>
          </p:nvSpPr>
          <p:spPr>
            <a:xfrm rot="2700000">
              <a:off x="9344407" y="1044899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041" name="Dreieck"/>
            <p:cNvSpPr/>
            <p:nvPr/>
          </p:nvSpPr>
          <p:spPr>
            <a:xfrm rot="2700000">
              <a:off x="10179570" y="1128415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042" name="Dreieck"/>
            <p:cNvSpPr/>
            <p:nvPr/>
          </p:nvSpPr>
          <p:spPr>
            <a:xfrm rot="2700000">
              <a:off x="11014735" y="1211931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043" name="Dreieck"/>
            <p:cNvSpPr/>
            <p:nvPr/>
          </p:nvSpPr>
          <p:spPr>
            <a:xfrm rot="2700000">
              <a:off x="1880192" y="298477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044" name="Dreieck"/>
            <p:cNvSpPr/>
            <p:nvPr/>
          </p:nvSpPr>
          <p:spPr>
            <a:xfrm rot="2700000">
              <a:off x="2715356" y="381994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045" name="Dreieck"/>
            <p:cNvSpPr/>
            <p:nvPr/>
          </p:nvSpPr>
          <p:spPr>
            <a:xfrm rot="2700000">
              <a:off x="3550519" y="4655105"/>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046" name="Dreieck"/>
            <p:cNvSpPr/>
            <p:nvPr/>
          </p:nvSpPr>
          <p:spPr>
            <a:xfrm rot="2700000">
              <a:off x="4359554" y="5464139"/>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047" name="Dreieck"/>
            <p:cNvSpPr/>
            <p:nvPr/>
          </p:nvSpPr>
          <p:spPr>
            <a:xfrm rot="2700000">
              <a:off x="5194718" y="629930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048" name="Dreieck"/>
            <p:cNvSpPr/>
            <p:nvPr/>
          </p:nvSpPr>
          <p:spPr>
            <a:xfrm rot="2700000">
              <a:off x="6029881" y="713446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049" name="Dreieck"/>
            <p:cNvSpPr/>
            <p:nvPr/>
          </p:nvSpPr>
          <p:spPr>
            <a:xfrm rot="2700000">
              <a:off x="6541768" y="913707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050" name="Dreieck"/>
            <p:cNvSpPr/>
            <p:nvPr/>
          </p:nvSpPr>
          <p:spPr>
            <a:xfrm rot="2700000">
              <a:off x="7376932" y="9972240"/>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051" name="Dreieck"/>
            <p:cNvSpPr/>
            <p:nvPr/>
          </p:nvSpPr>
          <p:spPr>
            <a:xfrm rot="2700000">
              <a:off x="8212095" y="1080740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052" name="Dreieck"/>
            <p:cNvSpPr/>
            <p:nvPr/>
          </p:nvSpPr>
          <p:spPr>
            <a:xfrm rot="2700000">
              <a:off x="9021131" y="1161643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053" name="Dreieck"/>
            <p:cNvSpPr/>
            <p:nvPr/>
          </p:nvSpPr>
          <p:spPr>
            <a:xfrm rot="2700000">
              <a:off x="9856294" y="1245160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054" name="Dreieck"/>
            <p:cNvSpPr/>
            <p:nvPr/>
          </p:nvSpPr>
          <p:spPr>
            <a:xfrm rot="2700000">
              <a:off x="10691460" y="1328676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055" name="Dreieck"/>
            <p:cNvSpPr/>
            <p:nvPr/>
          </p:nvSpPr>
          <p:spPr>
            <a:xfrm rot="2700000">
              <a:off x="1556917" y="4152224"/>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056" name="Dreieck"/>
            <p:cNvSpPr/>
            <p:nvPr/>
          </p:nvSpPr>
          <p:spPr>
            <a:xfrm rot="2700000">
              <a:off x="2392080" y="498738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057" name="Dreieck"/>
            <p:cNvSpPr/>
            <p:nvPr/>
          </p:nvSpPr>
          <p:spPr>
            <a:xfrm rot="2700000">
              <a:off x="3227244" y="582255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058" name="Dreieck"/>
            <p:cNvSpPr/>
            <p:nvPr/>
          </p:nvSpPr>
          <p:spPr>
            <a:xfrm rot="2700000">
              <a:off x="4036277" y="6631585"/>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059" name="Dreieck"/>
            <p:cNvSpPr/>
            <p:nvPr/>
          </p:nvSpPr>
          <p:spPr>
            <a:xfrm rot="2700000">
              <a:off x="4871441" y="746674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060" name="Dreieck"/>
            <p:cNvSpPr/>
            <p:nvPr/>
          </p:nvSpPr>
          <p:spPr>
            <a:xfrm rot="2700000">
              <a:off x="5706604" y="830191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061" name="Dreieck"/>
            <p:cNvSpPr/>
            <p:nvPr/>
          </p:nvSpPr>
          <p:spPr>
            <a:xfrm rot="2700000">
              <a:off x="5423714" y="941096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062" name="Dreieck"/>
            <p:cNvSpPr/>
            <p:nvPr/>
          </p:nvSpPr>
          <p:spPr>
            <a:xfrm rot="2700000">
              <a:off x="6258877" y="10246125"/>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063" name="Dreieck"/>
            <p:cNvSpPr/>
            <p:nvPr/>
          </p:nvSpPr>
          <p:spPr>
            <a:xfrm rot="2700000">
              <a:off x="7094042" y="1108128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064" name="Dreieck"/>
            <p:cNvSpPr/>
            <p:nvPr/>
          </p:nvSpPr>
          <p:spPr>
            <a:xfrm rot="2700000">
              <a:off x="7903076" y="11890323"/>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065" name="Dreieck"/>
            <p:cNvSpPr/>
            <p:nvPr/>
          </p:nvSpPr>
          <p:spPr>
            <a:xfrm rot="2700000">
              <a:off x="8738240" y="1272548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066" name="Dreieck"/>
            <p:cNvSpPr/>
            <p:nvPr/>
          </p:nvSpPr>
          <p:spPr>
            <a:xfrm rot="2700000">
              <a:off x="9573404" y="1356065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067" name="Dreieck"/>
            <p:cNvSpPr/>
            <p:nvPr/>
          </p:nvSpPr>
          <p:spPr>
            <a:xfrm rot="2700000">
              <a:off x="438862" y="442610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068" name="Dreieck"/>
            <p:cNvSpPr/>
            <p:nvPr/>
          </p:nvSpPr>
          <p:spPr>
            <a:xfrm rot="2700000">
              <a:off x="1274025" y="526127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069" name="Dreieck"/>
            <p:cNvSpPr/>
            <p:nvPr/>
          </p:nvSpPr>
          <p:spPr>
            <a:xfrm rot="2700000">
              <a:off x="2109189" y="609643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070" name="Dreieck"/>
            <p:cNvSpPr/>
            <p:nvPr/>
          </p:nvSpPr>
          <p:spPr>
            <a:xfrm rot="2700000">
              <a:off x="2918222" y="690546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071" name="Dreieck"/>
            <p:cNvSpPr/>
            <p:nvPr/>
          </p:nvSpPr>
          <p:spPr>
            <a:xfrm rot="2700000">
              <a:off x="3753386" y="7740634"/>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072" name="Dreieck"/>
            <p:cNvSpPr/>
            <p:nvPr/>
          </p:nvSpPr>
          <p:spPr>
            <a:xfrm rot="2700000">
              <a:off x="4588550" y="857579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073" name="Dreieck"/>
            <p:cNvSpPr/>
            <p:nvPr/>
          </p:nvSpPr>
          <p:spPr>
            <a:xfrm rot="2700000">
              <a:off x="5100438" y="1057840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074" name="Dreieck"/>
            <p:cNvSpPr/>
            <p:nvPr/>
          </p:nvSpPr>
          <p:spPr>
            <a:xfrm rot="2700000">
              <a:off x="5935602" y="11413571"/>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075" name="Dreieck"/>
            <p:cNvSpPr/>
            <p:nvPr/>
          </p:nvSpPr>
          <p:spPr>
            <a:xfrm rot="2700000">
              <a:off x="6770765" y="12248734"/>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076" name="Dreieck"/>
            <p:cNvSpPr/>
            <p:nvPr/>
          </p:nvSpPr>
          <p:spPr>
            <a:xfrm rot="2700000">
              <a:off x="7579800" y="13057770"/>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077" name="Dreieck"/>
            <p:cNvSpPr/>
            <p:nvPr/>
          </p:nvSpPr>
          <p:spPr>
            <a:xfrm rot="2700000">
              <a:off x="8414964" y="1389293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078" name="Dreieck"/>
            <p:cNvSpPr/>
            <p:nvPr/>
          </p:nvSpPr>
          <p:spPr>
            <a:xfrm rot="2700000">
              <a:off x="9250129" y="1472809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079" name="Dreieck"/>
            <p:cNvSpPr/>
            <p:nvPr/>
          </p:nvSpPr>
          <p:spPr>
            <a:xfrm rot="2700000">
              <a:off x="115586" y="5593555"/>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080" name="Dreieck"/>
            <p:cNvSpPr/>
            <p:nvPr/>
          </p:nvSpPr>
          <p:spPr>
            <a:xfrm rot="2700000">
              <a:off x="950749" y="642871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081" name="Dreieck"/>
            <p:cNvSpPr/>
            <p:nvPr/>
          </p:nvSpPr>
          <p:spPr>
            <a:xfrm rot="2700000">
              <a:off x="1785913" y="726388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082" name="Dreieck"/>
            <p:cNvSpPr/>
            <p:nvPr/>
          </p:nvSpPr>
          <p:spPr>
            <a:xfrm rot="2700000">
              <a:off x="2594946" y="807291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083" name="Dreieck"/>
            <p:cNvSpPr/>
            <p:nvPr/>
          </p:nvSpPr>
          <p:spPr>
            <a:xfrm rot="2700000">
              <a:off x="3430110" y="890807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084" name="Dreieck"/>
            <p:cNvSpPr/>
            <p:nvPr/>
          </p:nvSpPr>
          <p:spPr>
            <a:xfrm rot="2700000">
              <a:off x="4265273" y="9743244"/>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085" name="Dreieck"/>
            <p:cNvSpPr/>
            <p:nvPr/>
          </p:nvSpPr>
          <p:spPr>
            <a:xfrm rot="2700000">
              <a:off x="9761177" y="5100439"/>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086" name="Dreieck"/>
            <p:cNvSpPr/>
            <p:nvPr/>
          </p:nvSpPr>
          <p:spPr>
            <a:xfrm rot="2700000">
              <a:off x="10596342" y="593560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087" name="Dreieck"/>
            <p:cNvSpPr/>
            <p:nvPr/>
          </p:nvSpPr>
          <p:spPr>
            <a:xfrm rot="2700000">
              <a:off x="11431505" y="677076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088" name="Dreieck"/>
            <p:cNvSpPr/>
            <p:nvPr/>
          </p:nvSpPr>
          <p:spPr>
            <a:xfrm rot="2700000">
              <a:off x="12240539" y="7579800"/>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089" name="Dreieck"/>
            <p:cNvSpPr/>
            <p:nvPr/>
          </p:nvSpPr>
          <p:spPr>
            <a:xfrm rot="2700000">
              <a:off x="13075702" y="841496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090" name="Dreieck"/>
            <p:cNvSpPr/>
            <p:nvPr/>
          </p:nvSpPr>
          <p:spPr>
            <a:xfrm rot="2700000">
              <a:off x="13910868" y="925012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091" name="Dreieck"/>
            <p:cNvSpPr/>
            <p:nvPr/>
          </p:nvSpPr>
          <p:spPr>
            <a:xfrm rot="2700000">
              <a:off x="4776325" y="11558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092" name="Dreieck"/>
            <p:cNvSpPr/>
            <p:nvPr/>
          </p:nvSpPr>
          <p:spPr>
            <a:xfrm rot="2700000">
              <a:off x="5611488" y="95074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093" name="Dreieck"/>
            <p:cNvSpPr/>
            <p:nvPr/>
          </p:nvSpPr>
          <p:spPr>
            <a:xfrm rot="2700000">
              <a:off x="6446652" y="178591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094" name="Dreieck"/>
            <p:cNvSpPr/>
            <p:nvPr/>
          </p:nvSpPr>
          <p:spPr>
            <a:xfrm rot="2700000">
              <a:off x="7255685" y="2594947"/>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095" name="Dreieck"/>
            <p:cNvSpPr/>
            <p:nvPr/>
          </p:nvSpPr>
          <p:spPr>
            <a:xfrm rot="2700000">
              <a:off x="8090849" y="343011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096" name="Dreieck"/>
            <p:cNvSpPr/>
            <p:nvPr/>
          </p:nvSpPr>
          <p:spPr>
            <a:xfrm rot="2700000">
              <a:off x="8926014" y="4265274"/>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097" name="Dreieck"/>
            <p:cNvSpPr/>
            <p:nvPr/>
          </p:nvSpPr>
          <p:spPr>
            <a:xfrm rot="2700000">
              <a:off x="9437901" y="6267885"/>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098" name="Dreieck"/>
            <p:cNvSpPr/>
            <p:nvPr/>
          </p:nvSpPr>
          <p:spPr>
            <a:xfrm rot="2700000">
              <a:off x="10273064" y="710304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099" name="Dreieck"/>
            <p:cNvSpPr/>
            <p:nvPr/>
          </p:nvSpPr>
          <p:spPr>
            <a:xfrm rot="2700000">
              <a:off x="11108230" y="793821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100" name="Dreieck"/>
            <p:cNvSpPr/>
            <p:nvPr/>
          </p:nvSpPr>
          <p:spPr>
            <a:xfrm rot="2700000">
              <a:off x="11917264" y="874724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101" name="Dreieck"/>
            <p:cNvSpPr/>
            <p:nvPr/>
          </p:nvSpPr>
          <p:spPr>
            <a:xfrm rot="2700000">
              <a:off x="12752427" y="958241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102" name="Dreieck"/>
            <p:cNvSpPr/>
            <p:nvPr/>
          </p:nvSpPr>
          <p:spPr>
            <a:xfrm rot="2700000">
              <a:off x="13587592" y="10417575"/>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103" name="Dreieck"/>
            <p:cNvSpPr/>
            <p:nvPr/>
          </p:nvSpPr>
          <p:spPr>
            <a:xfrm rot="2700000">
              <a:off x="4453049" y="1283033"/>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104" name="Dreieck"/>
            <p:cNvSpPr/>
            <p:nvPr/>
          </p:nvSpPr>
          <p:spPr>
            <a:xfrm rot="2700000">
              <a:off x="5288212" y="211819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105" name="Dreieck"/>
            <p:cNvSpPr/>
            <p:nvPr/>
          </p:nvSpPr>
          <p:spPr>
            <a:xfrm rot="2700000">
              <a:off x="6123375" y="2953360"/>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106" name="Dreieck"/>
            <p:cNvSpPr/>
            <p:nvPr/>
          </p:nvSpPr>
          <p:spPr>
            <a:xfrm rot="2700000">
              <a:off x="6932410" y="376239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107" name="Dreieck"/>
            <p:cNvSpPr/>
            <p:nvPr/>
          </p:nvSpPr>
          <p:spPr>
            <a:xfrm rot="2700000">
              <a:off x="7767573" y="459755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108" name="Dreieck"/>
            <p:cNvSpPr/>
            <p:nvPr/>
          </p:nvSpPr>
          <p:spPr>
            <a:xfrm rot="2700000">
              <a:off x="8602736" y="543272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109" name="Dreieck"/>
            <p:cNvSpPr/>
            <p:nvPr/>
          </p:nvSpPr>
          <p:spPr>
            <a:xfrm rot="2700000">
              <a:off x="8319846" y="6541770"/>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110" name="Dreieck"/>
            <p:cNvSpPr/>
            <p:nvPr/>
          </p:nvSpPr>
          <p:spPr>
            <a:xfrm rot="2700000">
              <a:off x="9155010" y="7376934"/>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111" name="Dreieck"/>
            <p:cNvSpPr/>
            <p:nvPr/>
          </p:nvSpPr>
          <p:spPr>
            <a:xfrm rot="2700000">
              <a:off x="9990174" y="821209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112" name="Dreieck"/>
            <p:cNvSpPr/>
            <p:nvPr/>
          </p:nvSpPr>
          <p:spPr>
            <a:xfrm rot="2700000">
              <a:off x="10799209" y="9021131"/>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113" name="Dreieck"/>
            <p:cNvSpPr/>
            <p:nvPr/>
          </p:nvSpPr>
          <p:spPr>
            <a:xfrm rot="2700000">
              <a:off x="11634372" y="9856296"/>
              <a:ext cx="558102"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114" name="Dreieck"/>
            <p:cNvSpPr/>
            <p:nvPr/>
          </p:nvSpPr>
          <p:spPr>
            <a:xfrm rot="2700000">
              <a:off x="12469535" y="10691460"/>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115" name="Dreieck"/>
            <p:cNvSpPr/>
            <p:nvPr/>
          </p:nvSpPr>
          <p:spPr>
            <a:xfrm rot="2700000">
              <a:off x="3334994" y="155691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116" name="Dreieck"/>
            <p:cNvSpPr/>
            <p:nvPr/>
          </p:nvSpPr>
          <p:spPr>
            <a:xfrm rot="2700000">
              <a:off x="4170157" y="2392081"/>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117" name="Dreieck"/>
            <p:cNvSpPr/>
            <p:nvPr/>
          </p:nvSpPr>
          <p:spPr>
            <a:xfrm rot="2700000">
              <a:off x="5005321" y="3227244"/>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118" name="Dreieck"/>
            <p:cNvSpPr/>
            <p:nvPr/>
          </p:nvSpPr>
          <p:spPr>
            <a:xfrm rot="2700000">
              <a:off x="5814355" y="403627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119" name="Dreieck"/>
            <p:cNvSpPr/>
            <p:nvPr/>
          </p:nvSpPr>
          <p:spPr>
            <a:xfrm rot="2700000">
              <a:off x="6649518" y="487144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120" name="Dreieck"/>
            <p:cNvSpPr/>
            <p:nvPr/>
          </p:nvSpPr>
          <p:spPr>
            <a:xfrm rot="2700000">
              <a:off x="7484683" y="570660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121" name="Dreieck"/>
            <p:cNvSpPr/>
            <p:nvPr/>
          </p:nvSpPr>
          <p:spPr>
            <a:xfrm rot="2700000">
              <a:off x="7996570" y="770921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122" name="Dreieck"/>
            <p:cNvSpPr/>
            <p:nvPr/>
          </p:nvSpPr>
          <p:spPr>
            <a:xfrm rot="2700000">
              <a:off x="8831734" y="854437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123" name="Dreieck"/>
            <p:cNvSpPr/>
            <p:nvPr/>
          </p:nvSpPr>
          <p:spPr>
            <a:xfrm rot="2700000">
              <a:off x="9666896" y="937954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124" name="Dreieck"/>
            <p:cNvSpPr/>
            <p:nvPr/>
          </p:nvSpPr>
          <p:spPr>
            <a:xfrm rot="2700000">
              <a:off x="10475934" y="1018857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125" name="Dreieck"/>
            <p:cNvSpPr/>
            <p:nvPr/>
          </p:nvSpPr>
          <p:spPr>
            <a:xfrm rot="2700000">
              <a:off x="11311097" y="1102374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126" name="Dreieck"/>
            <p:cNvSpPr/>
            <p:nvPr/>
          </p:nvSpPr>
          <p:spPr>
            <a:xfrm rot="2700000">
              <a:off x="12146261" y="1185890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127" name="Dreieck"/>
            <p:cNvSpPr/>
            <p:nvPr/>
          </p:nvSpPr>
          <p:spPr>
            <a:xfrm rot="2700000">
              <a:off x="3011717" y="272436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128" name="Dreieck"/>
            <p:cNvSpPr/>
            <p:nvPr/>
          </p:nvSpPr>
          <p:spPr>
            <a:xfrm rot="2700000">
              <a:off x="3846882" y="355952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129" name="Dreieck"/>
            <p:cNvSpPr/>
            <p:nvPr/>
          </p:nvSpPr>
          <p:spPr>
            <a:xfrm rot="2700000">
              <a:off x="4682045" y="4394690"/>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130" name="Dreieck"/>
            <p:cNvSpPr/>
            <p:nvPr/>
          </p:nvSpPr>
          <p:spPr>
            <a:xfrm rot="2700000">
              <a:off x="5491079" y="5203725"/>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131" name="Dreieck"/>
            <p:cNvSpPr/>
            <p:nvPr/>
          </p:nvSpPr>
          <p:spPr>
            <a:xfrm rot="2700000">
              <a:off x="6326242" y="603888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132" name="Dreieck"/>
            <p:cNvSpPr/>
            <p:nvPr/>
          </p:nvSpPr>
          <p:spPr>
            <a:xfrm rot="2700000">
              <a:off x="7161406" y="687405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grpSp>
      <p:sp>
        <p:nvSpPr>
          <p:cNvPr id="3134" name="DMS innovationszirkel"/>
          <p:cNvSpPr/>
          <p:nvPr/>
        </p:nvSpPr>
        <p:spPr>
          <a:xfrm>
            <a:off x="756954" y="12954950"/>
            <a:ext cx="11208931"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a:solidFill>
                  <a:srgbClr val="F4F8FB"/>
                </a:solidFill>
                <a:latin typeface="+mn-lt"/>
                <a:ea typeface="+mn-ea"/>
                <a:cs typeface="+mn-cs"/>
                <a:sym typeface="Helvetica"/>
              </a:defRPr>
            </a:lvl1pPr>
          </a:lstStyle>
          <a:p>
            <a:r>
              <a:t>DMS innovationszirkel  </a:t>
            </a:r>
          </a:p>
        </p:txBody>
      </p:sp>
      <p:sp>
        <p:nvSpPr>
          <p:cNvPr id="3135"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EFEEF0"/>
                </a:solidFill>
                <a:latin typeface="+mn-lt"/>
                <a:ea typeface="+mn-ea"/>
                <a:cs typeface="+mn-cs"/>
                <a:sym typeface="Helvetica"/>
              </a:defRPr>
            </a:lvl1pPr>
          </a:lstStyle>
          <a:p>
            <a:r>
              <a:t> Methode Design Thinking |  </a:t>
            </a:r>
          </a:p>
        </p:txBody>
      </p:sp>
      <p:sp>
        <p:nvSpPr>
          <p:cNvPr id="3136" name="Foliennummer"/>
          <p:cNvSpPr>
            <a:spLocks noGrp="1"/>
          </p:cNvSpPr>
          <p:nvPr>
            <p:ph type="sldNum" sz="quarter" idx="2"/>
          </p:nvPr>
        </p:nvSpPr>
        <p:spPr>
          <a:xfrm>
            <a:off x="23380127" y="12964814"/>
            <a:ext cx="191568" cy="20675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41</a:t>
            </a:fld>
            <a:endParaRPr/>
          </a:p>
        </p:txBody>
      </p:sp>
      <p:sp>
        <p:nvSpPr>
          <p:cNvPr id="3137" name="Quadrat"/>
          <p:cNvSpPr/>
          <p:nvPr/>
        </p:nvSpPr>
        <p:spPr>
          <a:xfrm rot="18900000">
            <a:off x="-1084903" y="11499308"/>
            <a:ext cx="484858" cy="484857"/>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138" name="Quadrat"/>
          <p:cNvSpPr/>
          <p:nvPr/>
        </p:nvSpPr>
        <p:spPr>
          <a:xfrm rot="18900000">
            <a:off x="-439448" y="10853852"/>
            <a:ext cx="484858" cy="484857"/>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139" name="Quadrat"/>
          <p:cNvSpPr/>
          <p:nvPr/>
        </p:nvSpPr>
        <p:spPr>
          <a:xfrm rot="18900000">
            <a:off x="292498" y="10121906"/>
            <a:ext cx="484858"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140" name="Quadrat"/>
          <p:cNvSpPr/>
          <p:nvPr/>
        </p:nvSpPr>
        <p:spPr>
          <a:xfrm rot="18900000">
            <a:off x="937954" y="9476451"/>
            <a:ext cx="484858" cy="484857"/>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141" name="Quadrat"/>
          <p:cNvSpPr/>
          <p:nvPr/>
        </p:nvSpPr>
        <p:spPr>
          <a:xfrm rot="18900000">
            <a:off x="-3753216" y="14167620"/>
            <a:ext cx="484857"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142" name="Quadrat"/>
          <p:cNvSpPr/>
          <p:nvPr/>
        </p:nvSpPr>
        <p:spPr>
          <a:xfrm rot="18900000">
            <a:off x="-3107761" y="13522165"/>
            <a:ext cx="484858"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143" name="Quadrat"/>
          <p:cNvSpPr/>
          <p:nvPr/>
        </p:nvSpPr>
        <p:spPr>
          <a:xfrm rot="18900000">
            <a:off x="-2375815" y="12790220"/>
            <a:ext cx="484858" cy="484857"/>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144" name="Quadrat"/>
          <p:cNvSpPr/>
          <p:nvPr/>
        </p:nvSpPr>
        <p:spPr>
          <a:xfrm rot="18900000">
            <a:off x="-1730360" y="12144764"/>
            <a:ext cx="484858" cy="484857"/>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145" name="Quadrat"/>
          <p:cNvSpPr/>
          <p:nvPr/>
        </p:nvSpPr>
        <p:spPr>
          <a:xfrm rot="18900000">
            <a:off x="-409818" y="12181068"/>
            <a:ext cx="484857" cy="484857"/>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146" name="Quadrat"/>
          <p:cNvSpPr/>
          <p:nvPr/>
        </p:nvSpPr>
        <p:spPr>
          <a:xfrm rot="18900000">
            <a:off x="235637" y="11535612"/>
            <a:ext cx="484858"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147" name="Quadrat"/>
          <p:cNvSpPr/>
          <p:nvPr/>
        </p:nvSpPr>
        <p:spPr>
          <a:xfrm rot="18900000">
            <a:off x="967583" y="10803666"/>
            <a:ext cx="484858"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148" name="Quadrat"/>
          <p:cNvSpPr/>
          <p:nvPr/>
        </p:nvSpPr>
        <p:spPr>
          <a:xfrm rot="18900000">
            <a:off x="1613038" y="10158211"/>
            <a:ext cx="484858"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149" name="Quadrat"/>
          <p:cNvSpPr/>
          <p:nvPr/>
        </p:nvSpPr>
        <p:spPr>
          <a:xfrm rot="18900000">
            <a:off x="-3078131" y="14849381"/>
            <a:ext cx="484857"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150" name="Quadrat"/>
          <p:cNvSpPr/>
          <p:nvPr/>
        </p:nvSpPr>
        <p:spPr>
          <a:xfrm rot="18900000">
            <a:off x="-2432676" y="14203925"/>
            <a:ext cx="484858" cy="484857"/>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151" name="Quadrat"/>
          <p:cNvSpPr/>
          <p:nvPr/>
        </p:nvSpPr>
        <p:spPr>
          <a:xfrm rot="18900000">
            <a:off x="-1700730" y="13471980"/>
            <a:ext cx="484858"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152" name="Quadrat"/>
          <p:cNvSpPr/>
          <p:nvPr/>
        </p:nvSpPr>
        <p:spPr>
          <a:xfrm rot="18900000">
            <a:off x="-1055275" y="12826524"/>
            <a:ext cx="484858"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153" name="Quadrat"/>
          <p:cNvSpPr/>
          <p:nvPr/>
        </p:nvSpPr>
        <p:spPr>
          <a:xfrm rot="18900000">
            <a:off x="231095" y="12815306"/>
            <a:ext cx="484858" cy="484857"/>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154" name="Quadrat"/>
          <p:cNvSpPr/>
          <p:nvPr/>
        </p:nvSpPr>
        <p:spPr>
          <a:xfrm rot="18900000">
            <a:off x="876551" y="12169850"/>
            <a:ext cx="484857" cy="484857"/>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155" name="Quadrat"/>
          <p:cNvSpPr/>
          <p:nvPr/>
        </p:nvSpPr>
        <p:spPr>
          <a:xfrm rot="18900000">
            <a:off x="1608496" y="11437904"/>
            <a:ext cx="484858"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156" name="Quadrat"/>
          <p:cNvSpPr/>
          <p:nvPr/>
        </p:nvSpPr>
        <p:spPr>
          <a:xfrm rot="18900000">
            <a:off x="2253952" y="10792448"/>
            <a:ext cx="484858"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157" name="Quadrat"/>
          <p:cNvSpPr/>
          <p:nvPr/>
        </p:nvSpPr>
        <p:spPr>
          <a:xfrm rot="18900000">
            <a:off x="-2437218" y="15483619"/>
            <a:ext cx="484858" cy="484857"/>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158" name="Quadrat"/>
          <p:cNvSpPr/>
          <p:nvPr/>
        </p:nvSpPr>
        <p:spPr>
          <a:xfrm rot="18900000">
            <a:off x="-1791763" y="14838164"/>
            <a:ext cx="484858" cy="484857"/>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159" name="Quadrat"/>
          <p:cNvSpPr/>
          <p:nvPr/>
        </p:nvSpPr>
        <p:spPr>
          <a:xfrm rot="18900000">
            <a:off x="-1059817" y="14106218"/>
            <a:ext cx="484858" cy="484857"/>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160" name="Quadrat"/>
          <p:cNvSpPr/>
          <p:nvPr/>
        </p:nvSpPr>
        <p:spPr>
          <a:xfrm rot="18900000">
            <a:off x="-414361" y="13460762"/>
            <a:ext cx="484857"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161" name="Quadrat"/>
          <p:cNvSpPr/>
          <p:nvPr/>
        </p:nvSpPr>
        <p:spPr>
          <a:xfrm rot="18900000">
            <a:off x="906180" y="13497066"/>
            <a:ext cx="484858" cy="484857"/>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162" name="Quadrat"/>
          <p:cNvSpPr/>
          <p:nvPr/>
        </p:nvSpPr>
        <p:spPr>
          <a:xfrm rot="18900000">
            <a:off x="1551636" y="12851610"/>
            <a:ext cx="484857"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163" name="Quadrat"/>
          <p:cNvSpPr/>
          <p:nvPr/>
        </p:nvSpPr>
        <p:spPr>
          <a:xfrm rot="18900000">
            <a:off x="2283581" y="12119664"/>
            <a:ext cx="484858"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164" name="Quadrat"/>
          <p:cNvSpPr/>
          <p:nvPr/>
        </p:nvSpPr>
        <p:spPr>
          <a:xfrm rot="18900000">
            <a:off x="2929037" y="11474209"/>
            <a:ext cx="484857"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165" name="Quadrat"/>
          <p:cNvSpPr/>
          <p:nvPr/>
        </p:nvSpPr>
        <p:spPr>
          <a:xfrm rot="18900000">
            <a:off x="-1762133" y="16165379"/>
            <a:ext cx="484857" cy="484857"/>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166" name="Quadrat"/>
          <p:cNvSpPr/>
          <p:nvPr/>
        </p:nvSpPr>
        <p:spPr>
          <a:xfrm rot="18900000">
            <a:off x="-1116678" y="15519923"/>
            <a:ext cx="484858"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167" name="Quadrat"/>
          <p:cNvSpPr/>
          <p:nvPr/>
        </p:nvSpPr>
        <p:spPr>
          <a:xfrm rot="18900000">
            <a:off x="-384732" y="14787977"/>
            <a:ext cx="484858"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168" name="Quadrat"/>
          <p:cNvSpPr/>
          <p:nvPr/>
        </p:nvSpPr>
        <p:spPr>
          <a:xfrm rot="18900000">
            <a:off x="260723" y="14142522"/>
            <a:ext cx="484858"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169" name="Quadrat"/>
          <p:cNvSpPr/>
          <p:nvPr/>
        </p:nvSpPr>
        <p:spPr>
          <a:xfrm rot="18900000">
            <a:off x="1578058" y="14162268"/>
            <a:ext cx="484857"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170" name="Quadrat"/>
          <p:cNvSpPr/>
          <p:nvPr/>
        </p:nvSpPr>
        <p:spPr>
          <a:xfrm rot="18900000">
            <a:off x="2223513" y="13516813"/>
            <a:ext cx="484858"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171" name="Quadrat"/>
          <p:cNvSpPr/>
          <p:nvPr/>
        </p:nvSpPr>
        <p:spPr>
          <a:xfrm rot="18900000">
            <a:off x="2955459" y="12784867"/>
            <a:ext cx="484857"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172" name="Quadrat"/>
          <p:cNvSpPr/>
          <p:nvPr/>
        </p:nvSpPr>
        <p:spPr>
          <a:xfrm rot="18900000">
            <a:off x="3600915" y="12139411"/>
            <a:ext cx="484857"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173" name="Quadrat"/>
          <p:cNvSpPr/>
          <p:nvPr/>
        </p:nvSpPr>
        <p:spPr>
          <a:xfrm rot="18900000">
            <a:off x="-1090256" y="16830581"/>
            <a:ext cx="484858"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174" name="Quadrat"/>
          <p:cNvSpPr/>
          <p:nvPr/>
        </p:nvSpPr>
        <p:spPr>
          <a:xfrm rot="18900000">
            <a:off x="-444800" y="16185126"/>
            <a:ext cx="484858"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175" name="Quadrat"/>
          <p:cNvSpPr/>
          <p:nvPr/>
        </p:nvSpPr>
        <p:spPr>
          <a:xfrm rot="18900000">
            <a:off x="287146" y="15453180"/>
            <a:ext cx="484857"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176" name="Quadrat"/>
          <p:cNvSpPr/>
          <p:nvPr/>
        </p:nvSpPr>
        <p:spPr>
          <a:xfrm rot="18900000">
            <a:off x="932601" y="14807725"/>
            <a:ext cx="484858"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177" name="Quadrat"/>
          <p:cNvSpPr/>
          <p:nvPr/>
        </p:nvSpPr>
        <p:spPr>
          <a:xfrm rot="18900000">
            <a:off x="2253143" y="14844028"/>
            <a:ext cx="484857"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178" name="Quadrat"/>
          <p:cNvSpPr/>
          <p:nvPr/>
        </p:nvSpPr>
        <p:spPr>
          <a:xfrm rot="18900000">
            <a:off x="2898598" y="14198573"/>
            <a:ext cx="484858"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179" name="Quadrat"/>
          <p:cNvSpPr/>
          <p:nvPr/>
        </p:nvSpPr>
        <p:spPr>
          <a:xfrm rot="18900000">
            <a:off x="3630544" y="13466627"/>
            <a:ext cx="484858"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180" name="Quadrat"/>
          <p:cNvSpPr/>
          <p:nvPr/>
        </p:nvSpPr>
        <p:spPr>
          <a:xfrm rot="18900000">
            <a:off x="4275999" y="12821172"/>
            <a:ext cx="484858"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181" name="Quadrat"/>
          <p:cNvSpPr/>
          <p:nvPr/>
        </p:nvSpPr>
        <p:spPr>
          <a:xfrm rot="18900000">
            <a:off x="-415171" y="17512341"/>
            <a:ext cx="484858"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182" name="Quadrat"/>
          <p:cNvSpPr/>
          <p:nvPr/>
        </p:nvSpPr>
        <p:spPr>
          <a:xfrm rot="18900000">
            <a:off x="230285" y="16866886"/>
            <a:ext cx="484858"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183" name="Quadrat"/>
          <p:cNvSpPr/>
          <p:nvPr/>
        </p:nvSpPr>
        <p:spPr>
          <a:xfrm rot="18900000">
            <a:off x="962231" y="16134940"/>
            <a:ext cx="484857"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184" name="Quadrat"/>
          <p:cNvSpPr/>
          <p:nvPr/>
        </p:nvSpPr>
        <p:spPr>
          <a:xfrm rot="18900000">
            <a:off x="1607686" y="15489485"/>
            <a:ext cx="484858" cy="484858"/>
          </a:xfrm>
          <a:prstGeom prst="rect">
            <a:avLst/>
          </a:prstGeom>
          <a:solidFill>
            <a:srgbClr val="CDE8B5">
              <a:alpha val="2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185" name="Quadrat"/>
          <p:cNvSpPr/>
          <p:nvPr/>
        </p:nvSpPr>
        <p:spPr>
          <a:xfrm rot="18900000">
            <a:off x="20789704" y="-3550931"/>
            <a:ext cx="484858" cy="484857"/>
          </a:xfrm>
          <a:prstGeom prst="rect">
            <a:avLst/>
          </a:prstGeom>
          <a:solidFill>
            <a:srgbClr val="FFFFFF">
              <a:alpha val="25000"/>
            </a:srgbClr>
          </a:solidFill>
          <a:ln w="12700">
            <a:miter lim="400000"/>
          </a:ln>
        </p:spPr>
        <p:txBody>
          <a:bodyPr lIns="50800" tIns="50800" rIns="50800" bIns="50800" anchor="ctr"/>
          <a:lstStyle/>
          <a:p>
            <a:pPr defTabSz="825500">
              <a:defRPr sz="3200">
                <a:solidFill>
                  <a:srgbClr val="CDE8B5">
                    <a:alpha val="25000"/>
                  </a:srgbClr>
                </a:solidFill>
                <a:latin typeface="Helvetica Neue Medium"/>
                <a:ea typeface="Helvetica Neue Medium"/>
                <a:cs typeface="Helvetica Neue Medium"/>
                <a:sym typeface="Helvetica Neue Medium"/>
              </a:defRPr>
            </a:pPr>
            <a:endParaRPr/>
          </a:p>
        </p:txBody>
      </p:sp>
      <p:sp>
        <p:nvSpPr>
          <p:cNvPr id="3186" name="Quadrat"/>
          <p:cNvSpPr/>
          <p:nvPr/>
        </p:nvSpPr>
        <p:spPr>
          <a:xfrm rot="18900000">
            <a:off x="21435159" y="-4196387"/>
            <a:ext cx="484858" cy="484858"/>
          </a:xfrm>
          <a:prstGeom prst="rect">
            <a:avLst/>
          </a:prstGeom>
          <a:solidFill>
            <a:srgbClr val="FFFFFF">
              <a:alpha val="25000"/>
            </a:srgbClr>
          </a:solidFill>
          <a:ln w="12700">
            <a:miter lim="400000"/>
          </a:ln>
        </p:spPr>
        <p:txBody>
          <a:bodyPr lIns="50800" tIns="50800" rIns="50800" bIns="50800" anchor="ctr"/>
          <a:lstStyle/>
          <a:p>
            <a:pPr defTabSz="825500">
              <a:defRPr sz="3200">
                <a:solidFill>
                  <a:srgbClr val="CDE8B5">
                    <a:alpha val="25000"/>
                  </a:srgbClr>
                </a:solidFill>
                <a:latin typeface="Helvetica Neue Medium"/>
                <a:ea typeface="Helvetica Neue Medium"/>
                <a:cs typeface="Helvetica Neue Medium"/>
                <a:sym typeface="Helvetica Neue Medium"/>
              </a:defRPr>
            </a:pPr>
            <a:endParaRPr/>
          </a:p>
        </p:txBody>
      </p:sp>
      <p:sp>
        <p:nvSpPr>
          <p:cNvPr id="3187" name="Quadrat"/>
          <p:cNvSpPr/>
          <p:nvPr/>
        </p:nvSpPr>
        <p:spPr>
          <a:xfrm rot="18900000">
            <a:off x="22167105" y="-4928332"/>
            <a:ext cx="484858" cy="484858"/>
          </a:xfrm>
          <a:prstGeom prst="rect">
            <a:avLst/>
          </a:prstGeom>
          <a:solidFill>
            <a:srgbClr val="FFFFFF">
              <a:alpha val="25000"/>
            </a:srgbClr>
          </a:solidFill>
          <a:ln w="12700">
            <a:miter lim="400000"/>
          </a:ln>
        </p:spPr>
        <p:txBody>
          <a:bodyPr lIns="50800" tIns="50800" rIns="50800" bIns="50800" anchor="ctr"/>
          <a:lstStyle/>
          <a:p>
            <a:pPr defTabSz="825500">
              <a:defRPr sz="3200">
                <a:solidFill>
                  <a:srgbClr val="CDE8B5">
                    <a:alpha val="25000"/>
                  </a:srgbClr>
                </a:solidFill>
                <a:latin typeface="Helvetica Neue Medium"/>
                <a:ea typeface="Helvetica Neue Medium"/>
                <a:cs typeface="Helvetica Neue Medium"/>
                <a:sym typeface="Helvetica Neue Medium"/>
              </a:defRPr>
            </a:pPr>
            <a:endParaRPr/>
          </a:p>
        </p:txBody>
      </p:sp>
      <p:sp>
        <p:nvSpPr>
          <p:cNvPr id="3188" name="Quadrat"/>
          <p:cNvSpPr/>
          <p:nvPr/>
        </p:nvSpPr>
        <p:spPr>
          <a:xfrm rot="18900000">
            <a:off x="22812561" y="-5573788"/>
            <a:ext cx="484857" cy="484858"/>
          </a:xfrm>
          <a:prstGeom prst="rect">
            <a:avLst/>
          </a:prstGeom>
          <a:solidFill>
            <a:srgbClr val="FFFFFF">
              <a:alpha val="25000"/>
            </a:srgbClr>
          </a:solidFill>
          <a:ln w="12700">
            <a:miter lim="400000"/>
          </a:ln>
        </p:spPr>
        <p:txBody>
          <a:bodyPr lIns="50800" tIns="50800" rIns="50800" bIns="50800" anchor="ctr"/>
          <a:lstStyle/>
          <a:p>
            <a:pPr defTabSz="825500">
              <a:defRPr sz="3200">
                <a:solidFill>
                  <a:srgbClr val="CDE8B5">
                    <a:alpha val="25000"/>
                  </a:srgbClr>
                </a:solidFill>
                <a:latin typeface="Helvetica Neue Medium"/>
                <a:ea typeface="Helvetica Neue Medium"/>
                <a:cs typeface="Helvetica Neue Medium"/>
                <a:sym typeface="Helvetica Neue Medium"/>
              </a:defRPr>
            </a:pPr>
            <a:endParaRPr/>
          </a:p>
        </p:txBody>
      </p:sp>
      <p:sp>
        <p:nvSpPr>
          <p:cNvPr id="3189" name="Quadrat"/>
          <p:cNvSpPr/>
          <p:nvPr/>
        </p:nvSpPr>
        <p:spPr>
          <a:xfrm rot="18900000">
            <a:off x="18121391" y="-882618"/>
            <a:ext cx="484858" cy="484858"/>
          </a:xfrm>
          <a:prstGeom prst="rect">
            <a:avLst/>
          </a:prstGeom>
          <a:solidFill>
            <a:srgbClr val="FFFFFF">
              <a:alpha val="25000"/>
            </a:srgbClr>
          </a:solidFill>
          <a:ln w="12700">
            <a:miter lim="400000"/>
          </a:ln>
        </p:spPr>
        <p:txBody>
          <a:bodyPr lIns="50800" tIns="50800" rIns="50800" bIns="50800" anchor="ctr"/>
          <a:lstStyle/>
          <a:p>
            <a:pPr defTabSz="825500">
              <a:defRPr sz="3200">
                <a:solidFill>
                  <a:srgbClr val="CDE8B5">
                    <a:alpha val="25000"/>
                  </a:srgbClr>
                </a:solidFill>
                <a:latin typeface="Helvetica Neue Medium"/>
                <a:ea typeface="Helvetica Neue Medium"/>
                <a:cs typeface="Helvetica Neue Medium"/>
                <a:sym typeface="Helvetica Neue Medium"/>
              </a:defRPr>
            </a:pPr>
            <a:endParaRPr/>
          </a:p>
        </p:txBody>
      </p:sp>
      <p:sp>
        <p:nvSpPr>
          <p:cNvPr id="3190" name="Quadrat"/>
          <p:cNvSpPr/>
          <p:nvPr/>
        </p:nvSpPr>
        <p:spPr>
          <a:xfrm rot="18900000">
            <a:off x="18766846" y="-1528074"/>
            <a:ext cx="484858" cy="484858"/>
          </a:xfrm>
          <a:prstGeom prst="rect">
            <a:avLst/>
          </a:prstGeom>
          <a:solidFill>
            <a:srgbClr val="FFFFFF">
              <a:alpha val="25000"/>
            </a:srgbClr>
          </a:solidFill>
          <a:ln w="12700">
            <a:miter lim="400000"/>
          </a:ln>
        </p:spPr>
        <p:txBody>
          <a:bodyPr lIns="50800" tIns="50800" rIns="50800" bIns="50800" anchor="ctr"/>
          <a:lstStyle/>
          <a:p>
            <a:pPr defTabSz="825500">
              <a:defRPr sz="3200">
                <a:solidFill>
                  <a:srgbClr val="CDE8B5">
                    <a:alpha val="25000"/>
                  </a:srgbClr>
                </a:solidFill>
                <a:latin typeface="Helvetica Neue Medium"/>
                <a:ea typeface="Helvetica Neue Medium"/>
                <a:cs typeface="Helvetica Neue Medium"/>
                <a:sym typeface="Helvetica Neue Medium"/>
              </a:defRPr>
            </a:pPr>
            <a:endParaRPr/>
          </a:p>
        </p:txBody>
      </p:sp>
      <p:sp>
        <p:nvSpPr>
          <p:cNvPr id="3191" name="Quadrat"/>
          <p:cNvSpPr/>
          <p:nvPr/>
        </p:nvSpPr>
        <p:spPr>
          <a:xfrm rot="18900000">
            <a:off x="19498792" y="-2260019"/>
            <a:ext cx="484858" cy="484858"/>
          </a:xfrm>
          <a:prstGeom prst="rect">
            <a:avLst/>
          </a:prstGeom>
          <a:solidFill>
            <a:srgbClr val="FFFFFF">
              <a:alpha val="25000"/>
            </a:srgbClr>
          </a:solidFill>
          <a:ln w="12700">
            <a:miter lim="400000"/>
          </a:ln>
        </p:spPr>
        <p:txBody>
          <a:bodyPr lIns="50800" tIns="50800" rIns="50800" bIns="50800" anchor="ctr"/>
          <a:lstStyle/>
          <a:p>
            <a:pPr defTabSz="825500">
              <a:defRPr sz="3200">
                <a:solidFill>
                  <a:srgbClr val="CDE8B5">
                    <a:alpha val="25000"/>
                  </a:srgbClr>
                </a:solidFill>
                <a:latin typeface="Helvetica Neue Medium"/>
                <a:ea typeface="Helvetica Neue Medium"/>
                <a:cs typeface="Helvetica Neue Medium"/>
                <a:sym typeface="Helvetica Neue Medium"/>
              </a:defRPr>
            </a:pPr>
            <a:endParaRPr/>
          </a:p>
        </p:txBody>
      </p:sp>
      <p:sp>
        <p:nvSpPr>
          <p:cNvPr id="3192" name="Quadrat"/>
          <p:cNvSpPr/>
          <p:nvPr/>
        </p:nvSpPr>
        <p:spPr>
          <a:xfrm rot="18900000">
            <a:off x="20144247" y="-2905475"/>
            <a:ext cx="484858" cy="484858"/>
          </a:xfrm>
          <a:prstGeom prst="rect">
            <a:avLst/>
          </a:prstGeom>
          <a:solidFill>
            <a:srgbClr val="FFFFFF">
              <a:alpha val="25000"/>
            </a:srgbClr>
          </a:solidFill>
          <a:ln w="12700">
            <a:miter lim="400000"/>
          </a:ln>
        </p:spPr>
        <p:txBody>
          <a:bodyPr lIns="50800" tIns="50800" rIns="50800" bIns="50800" anchor="ctr"/>
          <a:lstStyle/>
          <a:p>
            <a:pPr defTabSz="825500">
              <a:defRPr sz="3200">
                <a:solidFill>
                  <a:srgbClr val="CDE8B5">
                    <a:alpha val="25000"/>
                  </a:srgbClr>
                </a:solidFill>
                <a:latin typeface="Helvetica Neue Medium"/>
                <a:ea typeface="Helvetica Neue Medium"/>
                <a:cs typeface="Helvetica Neue Medium"/>
                <a:sym typeface="Helvetica Neue Medium"/>
              </a:defRPr>
            </a:pPr>
            <a:endParaRPr/>
          </a:p>
        </p:txBody>
      </p:sp>
      <p:sp>
        <p:nvSpPr>
          <p:cNvPr id="3193" name="Quadrat"/>
          <p:cNvSpPr/>
          <p:nvPr/>
        </p:nvSpPr>
        <p:spPr>
          <a:xfrm rot="18900000">
            <a:off x="21464789" y="-2869171"/>
            <a:ext cx="484857" cy="484858"/>
          </a:xfrm>
          <a:prstGeom prst="rect">
            <a:avLst/>
          </a:prstGeom>
          <a:solidFill>
            <a:srgbClr val="FFFFFF">
              <a:alpha val="25000"/>
            </a:srgbClr>
          </a:solidFill>
          <a:ln w="12700">
            <a:miter lim="400000"/>
          </a:ln>
        </p:spPr>
        <p:txBody>
          <a:bodyPr lIns="50800" tIns="50800" rIns="50800" bIns="50800" anchor="ctr"/>
          <a:lstStyle/>
          <a:p>
            <a:pPr defTabSz="825500">
              <a:defRPr sz="3200">
                <a:solidFill>
                  <a:srgbClr val="CDE8B5">
                    <a:alpha val="25000"/>
                  </a:srgbClr>
                </a:solidFill>
                <a:latin typeface="Helvetica Neue Medium"/>
                <a:ea typeface="Helvetica Neue Medium"/>
                <a:cs typeface="Helvetica Neue Medium"/>
                <a:sym typeface="Helvetica Neue Medium"/>
              </a:defRPr>
            </a:pPr>
            <a:endParaRPr/>
          </a:p>
        </p:txBody>
      </p:sp>
      <p:sp>
        <p:nvSpPr>
          <p:cNvPr id="3194" name="Quadrat"/>
          <p:cNvSpPr/>
          <p:nvPr/>
        </p:nvSpPr>
        <p:spPr>
          <a:xfrm rot="18900000">
            <a:off x="22110244" y="-3514627"/>
            <a:ext cx="484857" cy="484858"/>
          </a:xfrm>
          <a:prstGeom prst="rect">
            <a:avLst/>
          </a:prstGeom>
          <a:solidFill>
            <a:srgbClr val="FFFFFF">
              <a:alpha val="25000"/>
            </a:srgbClr>
          </a:solidFill>
          <a:ln w="12700">
            <a:miter lim="400000"/>
          </a:ln>
        </p:spPr>
        <p:txBody>
          <a:bodyPr lIns="50800" tIns="50800" rIns="50800" bIns="50800" anchor="ctr"/>
          <a:lstStyle/>
          <a:p>
            <a:pPr defTabSz="825500">
              <a:defRPr sz="3200">
                <a:solidFill>
                  <a:srgbClr val="CDE8B5">
                    <a:alpha val="25000"/>
                  </a:srgbClr>
                </a:solidFill>
                <a:latin typeface="Helvetica Neue Medium"/>
                <a:ea typeface="Helvetica Neue Medium"/>
                <a:cs typeface="Helvetica Neue Medium"/>
                <a:sym typeface="Helvetica Neue Medium"/>
              </a:defRPr>
            </a:pPr>
            <a:endParaRPr/>
          </a:p>
        </p:txBody>
      </p:sp>
      <p:sp>
        <p:nvSpPr>
          <p:cNvPr id="3195" name="Quadrat"/>
          <p:cNvSpPr/>
          <p:nvPr/>
        </p:nvSpPr>
        <p:spPr>
          <a:xfrm rot="18900000">
            <a:off x="22842190" y="-4246572"/>
            <a:ext cx="484857" cy="484857"/>
          </a:xfrm>
          <a:prstGeom prst="rect">
            <a:avLst/>
          </a:prstGeom>
          <a:solidFill>
            <a:srgbClr val="FFFFFF">
              <a:alpha val="25000"/>
            </a:srgbClr>
          </a:solidFill>
          <a:ln w="12700">
            <a:miter lim="400000"/>
          </a:ln>
        </p:spPr>
        <p:txBody>
          <a:bodyPr lIns="50800" tIns="50800" rIns="50800" bIns="50800" anchor="ctr"/>
          <a:lstStyle/>
          <a:p>
            <a:pPr defTabSz="825500">
              <a:defRPr sz="3200">
                <a:solidFill>
                  <a:srgbClr val="CDE8B5">
                    <a:alpha val="25000"/>
                  </a:srgbClr>
                </a:solidFill>
                <a:latin typeface="Helvetica Neue Medium"/>
                <a:ea typeface="Helvetica Neue Medium"/>
                <a:cs typeface="Helvetica Neue Medium"/>
                <a:sym typeface="Helvetica Neue Medium"/>
              </a:defRPr>
            </a:pPr>
            <a:endParaRPr/>
          </a:p>
        </p:txBody>
      </p:sp>
      <p:sp>
        <p:nvSpPr>
          <p:cNvPr id="3196" name="Quadrat"/>
          <p:cNvSpPr/>
          <p:nvPr/>
        </p:nvSpPr>
        <p:spPr>
          <a:xfrm rot="18900000">
            <a:off x="23487645" y="-4892027"/>
            <a:ext cx="484858" cy="484857"/>
          </a:xfrm>
          <a:prstGeom prst="rect">
            <a:avLst/>
          </a:prstGeom>
          <a:solidFill>
            <a:srgbClr val="FFFFFF">
              <a:alpha val="25000"/>
            </a:srgbClr>
          </a:solidFill>
          <a:ln w="12700">
            <a:miter lim="400000"/>
          </a:ln>
        </p:spPr>
        <p:txBody>
          <a:bodyPr lIns="50800" tIns="50800" rIns="50800" bIns="50800" anchor="ctr"/>
          <a:lstStyle/>
          <a:p>
            <a:pPr defTabSz="825500">
              <a:defRPr sz="3200">
                <a:solidFill>
                  <a:srgbClr val="CDE8B5">
                    <a:alpha val="25000"/>
                  </a:srgbClr>
                </a:solidFill>
                <a:latin typeface="Helvetica Neue Medium"/>
                <a:ea typeface="Helvetica Neue Medium"/>
                <a:cs typeface="Helvetica Neue Medium"/>
                <a:sym typeface="Helvetica Neue Medium"/>
              </a:defRPr>
            </a:pPr>
            <a:endParaRPr/>
          </a:p>
        </p:txBody>
      </p:sp>
      <p:sp>
        <p:nvSpPr>
          <p:cNvPr id="3197" name="Quadrat"/>
          <p:cNvSpPr/>
          <p:nvPr/>
        </p:nvSpPr>
        <p:spPr>
          <a:xfrm rot="18900000">
            <a:off x="19441931" y="-846313"/>
            <a:ext cx="484857" cy="484857"/>
          </a:xfrm>
          <a:prstGeom prst="rect">
            <a:avLst/>
          </a:prstGeom>
          <a:solidFill>
            <a:srgbClr val="FFFFFF">
              <a:alpha val="25000"/>
            </a:srgbClr>
          </a:solidFill>
          <a:ln w="12700">
            <a:miter lim="400000"/>
          </a:ln>
        </p:spPr>
        <p:txBody>
          <a:bodyPr lIns="50800" tIns="50800" rIns="50800" bIns="50800" anchor="ctr"/>
          <a:lstStyle/>
          <a:p>
            <a:pPr defTabSz="825500">
              <a:defRPr sz="3200">
                <a:solidFill>
                  <a:srgbClr val="CDE8B5">
                    <a:alpha val="25000"/>
                  </a:srgbClr>
                </a:solidFill>
                <a:latin typeface="Helvetica Neue Medium"/>
                <a:ea typeface="Helvetica Neue Medium"/>
                <a:cs typeface="Helvetica Neue Medium"/>
                <a:sym typeface="Helvetica Neue Medium"/>
              </a:defRPr>
            </a:pPr>
            <a:endParaRPr/>
          </a:p>
        </p:txBody>
      </p:sp>
      <p:sp>
        <p:nvSpPr>
          <p:cNvPr id="3198" name="Quadrat"/>
          <p:cNvSpPr/>
          <p:nvPr/>
        </p:nvSpPr>
        <p:spPr>
          <a:xfrm rot="18900000">
            <a:off x="20173877" y="-1578259"/>
            <a:ext cx="484857" cy="484858"/>
          </a:xfrm>
          <a:prstGeom prst="rect">
            <a:avLst/>
          </a:prstGeom>
          <a:solidFill>
            <a:srgbClr val="FFFFFF">
              <a:alpha val="25000"/>
            </a:srgbClr>
          </a:solidFill>
          <a:ln w="12700">
            <a:miter lim="400000"/>
          </a:ln>
        </p:spPr>
        <p:txBody>
          <a:bodyPr lIns="50800" tIns="50800" rIns="50800" bIns="50800" anchor="ctr"/>
          <a:lstStyle/>
          <a:p>
            <a:pPr defTabSz="825500">
              <a:defRPr sz="3200">
                <a:solidFill>
                  <a:srgbClr val="CDE8B5">
                    <a:alpha val="25000"/>
                  </a:srgbClr>
                </a:solidFill>
                <a:latin typeface="Helvetica Neue Medium"/>
                <a:ea typeface="Helvetica Neue Medium"/>
                <a:cs typeface="Helvetica Neue Medium"/>
                <a:sym typeface="Helvetica Neue Medium"/>
              </a:defRPr>
            </a:pPr>
            <a:endParaRPr/>
          </a:p>
        </p:txBody>
      </p:sp>
      <p:sp>
        <p:nvSpPr>
          <p:cNvPr id="3199" name="Quadrat"/>
          <p:cNvSpPr/>
          <p:nvPr/>
        </p:nvSpPr>
        <p:spPr>
          <a:xfrm rot="18900000">
            <a:off x="20819332" y="-2223715"/>
            <a:ext cx="484858" cy="484858"/>
          </a:xfrm>
          <a:prstGeom prst="rect">
            <a:avLst/>
          </a:prstGeom>
          <a:solidFill>
            <a:srgbClr val="FFFFFF">
              <a:alpha val="25000"/>
            </a:srgbClr>
          </a:solidFill>
          <a:ln w="12700">
            <a:miter lim="400000"/>
          </a:ln>
        </p:spPr>
        <p:txBody>
          <a:bodyPr lIns="50800" tIns="50800" rIns="50800" bIns="50800" anchor="ctr"/>
          <a:lstStyle/>
          <a:p>
            <a:pPr defTabSz="825500">
              <a:defRPr sz="3200">
                <a:solidFill>
                  <a:srgbClr val="CDE8B5">
                    <a:alpha val="25000"/>
                  </a:srgbClr>
                </a:solidFill>
                <a:latin typeface="Helvetica Neue Medium"/>
                <a:ea typeface="Helvetica Neue Medium"/>
                <a:cs typeface="Helvetica Neue Medium"/>
                <a:sym typeface="Helvetica Neue Medium"/>
              </a:defRPr>
            </a:pPr>
            <a:endParaRPr/>
          </a:p>
        </p:txBody>
      </p:sp>
      <p:sp>
        <p:nvSpPr>
          <p:cNvPr id="3200" name="Quadrat"/>
          <p:cNvSpPr/>
          <p:nvPr/>
        </p:nvSpPr>
        <p:spPr>
          <a:xfrm rot="18900000">
            <a:off x="22105701" y="-2234933"/>
            <a:ext cx="484858" cy="484858"/>
          </a:xfrm>
          <a:prstGeom prst="rect">
            <a:avLst/>
          </a:prstGeom>
          <a:solidFill>
            <a:srgbClr val="FFFFFF">
              <a:alpha val="25000"/>
            </a:srgbClr>
          </a:solidFill>
          <a:ln w="12700">
            <a:miter lim="400000"/>
          </a:ln>
        </p:spPr>
        <p:txBody>
          <a:bodyPr lIns="50800" tIns="50800" rIns="50800" bIns="50800" anchor="ctr"/>
          <a:lstStyle/>
          <a:p>
            <a:pPr defTabSz="825500">
              <a:defRPr sz="3200">
                <a:solidFill>
                  <a:srgbClr val="CDE8B5">
                    <a:alpha val="25000"/>
                  </a:srgbClr>
                </a:solidFill>
                <a:latin typeface="Helvetica Neue Medium"/>
                <a:ea typeface="Helvetica Neue Medium"/>
                <a:cs typeface="Helvetica Neue Medium"/>
                <a:sym typeface="Helvetica Neue Medium"/>
              </a:defRPr>
            </a:pPr>
            <a:endParaRPr/>
          </a:p>
        </p:txBody>
      </p:sp>
      <p:sp>
        <p:nvSpPr>
          <p:cNvPr id="3201" name="Quadrat"/>
          <p:cNvSpPr/>
          <p:nvPr/>
        </p:nvSpPr>
        <p:spPr>
          <a:xfrm rot="18900000">
            <a:off x="22751158" y="-2880389"/>
            <a:ext cx="484858" cy="484858"/>
          </a:xfrm>
          <a:prstGeom prst="rect">
            <a:avLst/>
          </a:prstGeom>
          <a:solidFill>
            <a:srgbClr val="FFFFFF">
              <a:alpha val="25000"/>
            </a:srgbClr>
          </a:solidFill>
          <a:ln w="12700">
            <a:miter lim="400000"/>
          </a:ln>
        </p:spPr>
        <p:txBody>
          <a:bodyPr lIns="50800" tIns="50800" rIns="50800" bIns="50800" anchor="ctr"/>
          <a:lstStyle/>
          <a:p>
            <a:pPr defTabSz="825500">
              <a:defRPr sz="3200">
                <a:solidFill>
                  <a:srgbClr val="CDE8B5">
                    <a:alpha val="25000"/>
                  </a:srgbClr>
                </a:solidFill>
                <a:latin typeface="Helvetica Neue Medium"/>
                <a:ea typeface="Helvetica Neue Medium"/>
                <a:cs typeface="Helvetica Neue Medium"/>
                <a:sym typeface="Helvetica Neue Medium"/>
              </a:defRPr>
            </a:pPr>
            <a:endParaRPr/>
          </a:p>
        </p:txBody>
      </p:sp>
      <p:sp>
        <p:nvSpPr>
          <p:cNvPr id="3202" name="Quadrat"/>
          <p:cNvSpPr/>
          <p:nvPr/>
        </p:nvSpPr>
        <p:spPr>
          <a:xfrm rot="18900000">
            <a:off x="23483103" y="-3612334"/>
            <a:ext cx="484857" cy="484857"/>
          </a:xfrm>
          <a:prstGeom prst="rect">
            <a:avLst/>
          </a:prstGeom>
          <a:solidFill>
            <a:srgbClr val="FFFFFF">
              <a:alpha val="25000"/>
            </a:srgbClr>
          </a:solidFill>
          <a:ln w="12700">
            <a:miter lim="400000"/>
          </a:ln>
        </p:spPr>
        <p:txBody>
          <a:bodyPr lIns="50800" tIns="50800" rIns="50800" bIns="50800" anchor="ctr"/>
          <a:lstStyle/>
          <a:p>
            <a:pPr defTabSz="825500">
              <a:defRPr sz="3200">
                <a:solidFill>
                  <a:srgbClr val="CDE8B5">
                    <a:alpha val="25000"/>
                  </a:srgbClr>
                </a:solidFill>
                <a:latin typeface="Helvetica Neue Medium"/>
                <a:ea typeface="Helvetica Neue Medium"/>
                <a:cs typeface="Helvetica Neue Medium"/>
                <a:sym typeface="Helvetica Neue Medium"/>
              </a:defRPr>
            </a:pPr>
            <a:endParaRPr/>
          </a:p>
        </p:txBody>
      </p:sp>
      <p:sp>
        <p:nvSpPr>
          <p:cNvPr id="3203" name="Quadrat"/>
          <p:cNvSpPr/>
          <p:nvPr/>
        </p:nvSpPr>
        <p:spPr>
          <a:xfrm rot="18900000">
            <a:off x="24128559" y="-4257790"/>
            <a:ext cx="484858" cy="484858"/>
          </a:xfrm>
          <a:prstGeom prst="rect">
            <a:avLst/>
          </a:prstGeom>
          <a:solidFill>
            <a:srgbClr val="FFFFFF">
              <a:alpha val="25000"/>
            </a:srgbClr>
          </a:solidFill>
          <a:ln w="12700">
            <a:miter lim="400000"/>
          </a:ln>
        </p:spPr>
        <p:txBody>
          <a:bodyPr lIns="50800" tIns="50800" rIns="50800" bIns="50800" anchor="ctr"/>
          <a:lstStyle/>
          <a:p>
            <a:pPr defTabSz="825500">
              <a:defRPr sz="3200">
                <a:solidFill>
                  <a:srgbClr val="CDE8B5">
                    <a:alpha val="25000"/>
                  </a:srgbClr>
                </a:solidFill>
                <a:latin typeface="Helvetica Neue Medium"/>
                <a:ea typeface="Helvetica Neue Medium"/>
                <a:cs typeface="Helvetica Neue Medium"/>
                <a:sym typeface="Helvetica Neue Medium"/>
              </a:defRPr>
            </a:pPr>
            <a:endParaRPr/>
          </a:p>
        </p:txBody>
      </p:sp>
      <p:sp>
        <p:nvSpPr>
          <p:cNvPr id="3204" name="Quadrat"/>
          <p:cNvSpPr/>
          <p:nvPr/>
        </p:nvSpPr>
        <p:spPr>
          <a:xfrm rot="18900000">
            <a:off x="20814789" y="-944021"/>
            <a:ext cx="484858" cy="484858"/>
          </a:xfrm>
          <a:prstGeom prst="rect">
            <a:avLst/>
          </a:prstGeom>
          <a:solidFill>
            <a:srgbClr val="FFFFFF">
              <a:alpha val="25000"/>
            </a:srgbClr>
          </a:solidFill>
          <a:ln w="12700">
            <a:miter lim="400000"/>
          </a:ln>
        </p:spPr>
        <p:txBody>
          <a:bodyPr lIns="50800" tIns="50800" rIns="50800" bIns="50800" anchor="ctr"/>
          <a:lstStyle/>
          <a:p>
            <a:pPr defTabSz="825500">
              <a:defRPr sz="3200">
                <a:solidFill>
                  <a:srgbClr val="CDE8B5">
                    <a:alpha val="25000"/>
                  </a:srgbClr>
                </a:solidFill>
                <a:latin typeface="Helvetica Neue Medium"/>
                <a:ea typeface="Helvetica Neue Medium"/>
                <a:cs typeface="Helvetica Neue Medium"/>
                <a:sym typeface="Helvetica Neue Medium"/>
              </a:defRPr>
            </a:pPr>
            <a:endParaRPr/>
          </a:p>
        </p:txBody>
      </p:sp>
      <p:sp>
        <p:nvSpPr>
          <p:cNvPr id="3205" name="Quadrat"/>
          <p:cNvSpPr/>
          <p:nvPr/>
        </p:nvSpPr>
        <p:spPr>
          <a:xfrm rot="18900000">
            <a:off x="21460246" y="-1589477"/>
            <a:ext cx="484858" cy="484858"/>
          </a:xfrm>
          <a:prstGeom prst="rect">
            <a:avLst/>
          </a:prstGeom>
          <a:solidFill>
            <a:srgbClr val="FFFFFF">
              <a:alpha val="25000"/>
            </a:srgbClr>
          </a:solidFill>
          <a:ln w="12700">
            <a:miter lim="400000"/>
          </a:ln>
        </p:spPr>
        <p:txBody>
          <a:bodyPr lIns="50800" tIns="50800" rIns="50800" bIns="50800" anchor="ctr"/>
          <a:lstStyle/>
          <a:p>
            <a:pPr defTabSz="825500">
              <a:defRPr sz="3200">
                <a:solidFill>
                  <a:srgbClr val="CDE8B5">
                    <a:alpha val="25000"/>
                  </a:srgbClr>
                </a:solidFill>
                <a:latin typeface="Helvetica Neue Medium"/>
                <a:ea typeface="Helvetica Neue Medium"/>
                <a:cs typeface="Helvetica Neue Medium"/>
                <a:sym typeface="Helvetica Neue Medium"/>
              </a:defRPr>
            </a:pPr>
            <a:endParaRPr/>
          </a:p>
        </p:txBody>
      </p:sp>
      <p:sp>
        <p:nvSpPr>
          <p:cNvPr id="3206" name="Quadrat"/>
          <p:cNvSpPr/>
          <p:nvPr/>
        </p:nvSpPr>
        <p:spPr>
          <a:xfrm rot="18900000">
            <a:off x="22780787" y="-1553173"/>
            <a:ext cx="484858" cy="484858"/>
          </a:xfrm>
          <a:prstGeom prst="rect">
            <a:avLst/>
          </a:prstGeom>
          <a:solidFill>
            <a:srgbClr val="FFFFFF">
              <a:alpha val="25000"/>
            </a:srgbClr>
          </a:solidFill>
          <a:ln w="12700">
            <a:miter lim="400000"/>
          </a:ln>
        </p:spPr>
        <p:txBody>
          <a:bodyPr lIns="50800" tIns="50800" rIns="50800" bIns="50800" anchor="ctr"/>
          <a:lstStyle/>
          <a:p>
            <a:pPr defTabSz="825500">
              <a:defRPr sz="3200">
                <a:solidFill>
                  <a:srgbClr val="CDE8B5">
                    <a:alpha val="25000"/>
                  </a:srgbClr>
                </a:solidFill>
                <a:latin typeface="Helvetica Neue Medium"/>
                <a:ea typeface="Helvetica Neue Medium"/>
                <a:cs typeface="Helvetica Neue Medium"/>
                <a:sym typeface="Helvetica Neue Medium"/>
              </a:defRPr>
            </a:pPr>
            <a:endParaRPr/>
          </a:p>
        </p:txBody>
      </p:sp>
      <p:sp>
        <p:nvSpPr>
          <p:cNvPr id="3207" name="Quadrat"/>
          <p:cNvSpPr/>
          <p:nvPr/>
        </p:nvSpPr>
        <p:spPr>
          <a:xfrm rot="18900000">
            <a:off x="23426242" y="-2198629"/>
            <a:ext cx="484858" cy="484858"/>
          </a:xfrm>
          <a:prstGeom prst="rect">
            <a:avLst/>
          </a:prstGeom>
          <a:solidFill>
            <a:srgbClr val="FFFFFF">
              <a:alpha val="25000"/>
            </a:srgbClr>
          </a:solidFill>
          <a:ln w="12700">
            <a:miter lim="400000"/>
          </a:ln>
        </p:spPr>
        <p:txBody>
          <a:bodyPr lIns="50800" tIns="50800" rIns="50800" bIns="50800" anchor="ctr"/>
          <a:lstStyle/>
          <a:p>
            <a:pPr defTabSz="825500">
              <a:defRPr sz="3200">
                <a:solidFill>
                  <a:srgbClr val="CDE8B5">
                    <a:alpha val="25000"/>
                  </a:srgbClr>
                </a:solidFill>
                <a:latin typeface="Helvetica Neue Medium"/>
                <a:ea typeface="Helvetica Neue Medium"/>
                <a:cs typeface="Helvetica Neue Medium"/>
                <a:sym typeface="Helvetica Neue Medium"/>
              </a:defRPr>
            </a:pPr>
            <a:endParaRPr/>
          </a:p>
        </p:txBody>
      </p:sp>
      <p:sp>
        <p:nvSpPr>
          <p:cNvPr id="3208" name="Quadrat"/>
          <p:cNvSpPr/>
          <p:nvPr/>
        </p:nvSpPr>
        <p:spPr>
          <a:xfrm rot="18900000">
            <a:off x="24158188" y="-2930574"/>
            <a:ext cx="484858" cy="484858"/>
          </a:xfrm>
          <a:prstGeom prst="rect">
            <a:avLst/>
          </a:prstGeom>
          <a:solidFill>
            <a:srgbClr val="FFFFFF">
              <a:alpha val="25000"/>
            </a:srgbClr>
          </a:solidFill>
          <a:ln w="12700">
            <a:miter lim="400000"/>
          </a:ln>
        </p:spPr>
        <p:txBody>
          <a:bodyPr lIns="50800" tIns="50800" rIns="50800" bIns="50800" anchor="ctr"/>
          <a:lstStyle/>
          <a:p>
            <a:pPr defTabSz="825500">
              <a:defRPr sz="3200">
                <a:solidFill>
                  <a:srgbClr val="CDE8B5">
                    <a:alpha val="25000"/>
                  </a:srgbClr>
                </a:solidFill>
                <a:latin typeface="Helvetica Neue Medium"/>
                <a:ea typeface="Helvetica Neue Medium"/>
                <a:cs typeface="Helvetica Neue Medium"/>
                <a:sym typeface="Helvetica Neue Medium"/>
              </a:defRPr>
            </a:pPr>
            <a:endParaRPr/>
          </a:p>
        </p:txBody>
      </p:sp>
      <p:sp>
        <p:nvSpPr>
          <p:cNvPr id="3209" name="Quadrat"/>
          <p:cNvSpPr/>
          <p:nvPr/>
        </p:nvSpPr>
        <p:spPr>
          <a:xfrm rot="18900000">
            <a:off x="24803644" y="-3576030"/>
            <a:ext cx="484857" cy="484858"/>
          </a:xfrm>
          <a:prstGeom prst="rect">
            <a:avLst/>
          </a:prstGeom>
          <a:solidFill>
            <a:srgbClr val="FFFFFF">
              <a:alpha val="25000"/>
            </a:srgbClr>
          </a:solidFill>
          <a:ln w="12700">
            <a:miter lim="400000"/>
          </a:ln>
        </p:spPr>
        <p:txBody>
          <a:bodyPr lIns="50800" tIns="50800" rIns="50800" bIns="50800" anchor="ctr"/>
          <a:lstStyle/>
          <a:p>
            <a:pPr defTabSz="825500">
              <a:defRPr sz="3200">
                <a:solidFill>
                  <a:srgbClr val="CDE8B5">
                    <a:alpha val="25000"/>
                  </a:srgbClr>
                </a:solidFill>
                <a:latin typeface="Helvetica Neue Medium"/>
                <a:ea typeface="Helvetica Neue Medium"/>
                <a:cs typeface="Helvetica Neue Medium"/>
                <a:sym typeface="Helvetica Neue Medium"/>
              </a:defRPr>
            </a:pPr>
            <a:endParaRPr/>
          </a:p>
        </p:txBody>
      </p:sp>
      <p:sp>
        <p:nvSpPr>
          <p:cNvPr id="3210" name="Quadrat"/>
          <p:cNvSpPr/>
          <p:nvPr/>
        </p:nvSpPr>
        <p:spPr>
          <a:xfrm rot="18900000">
            <a:off x="22135331" y="-907716"/>
            <a:ext cx="484857" cy="484857"/>
          </a:xfrm>
          <a:prstGeom prst="rect">
            <a:avLst/>
          </a:prstGeom>
          <a:solidFill>
            <a:srgbClr val="FFFFFF">
              <a:alpha val="25000"/>
            </a:srgbClr>
          </a:solidFill>
          <a:ln w="12700">
            <a:miter lim="400000"/>
          </a:ln>
        </p:spPr>
        <p:txBody>
          <a:bodyPr lIns="50800" tIns="50800" rIns="50800" bIns="50800" anchor="ctr"/>
          <a:lstStyle/>
          <a:p>
            <a:pPr defTabSz="825500">
              <a:defRPr sz="3200">
                <a:solidFill>
                  <a:srgbClr val="CDE8B5">
                    <a:alpha val="25000"/>
                  </a:srgbClr>
                </a:solidFill>
                <a:latin typeface="Helvetica Neue Medium"/>
                <a:ea typeface="Helvetica Neue Medium"/>
                <a:cs typeface="Helvetica Neue Medium"/>
                <a:sym typeface="Helvetica Neue Medium"/>
              </a:defRPr>
            </a:pPr>
            <a:endParaRPr/>
          </a:p>
        </p:txBody>
      </p:sp>
      <p:sp>
        <p:nvSpPr>
          <p:cNvPr id="3211" name="Quadrat"/>
          <p:cNvSpPr/>
          <p:nvPr/>
        </p:nvSpPr>
        <p:spPr>
          <a:xfrm rot="18900000">
            <a:off x="23452664" y="-887971"/>
            <a:ext cx="484858" cy="484858"/>
          </a:xfrm>
          <a:prstGeom prst="rect">
            <a:avLst/>
          </a:prstGeom>
          <a:solidFill>
            <a:srgbClr val="FFFFFF">
              <a:alpha val="25000"/>
            </a:srgbClr>
          </a:solidFill>
          <a:ln w="12700">
            <a:miter lim="400000"/>
          </a:ln>
        </p:spPr>
        <p:txBody>
          <a:bodyPr lIns="50800" tIns="50800" rIns="50800" bIns="50800" anchor="ctr"/>
          <a:lstStyle/>
          <a:p>
            <a:pPr defTabSz="825500">
              <a:defRPr sz="3200">
                <a:solidFill>
                  <a:srgbClr val="CDE8B5">
                    <a:alpha val="25000"/>
                  </a:srgbClr>
                </a:solidFill>
                <a:latin typeface="Helvetica Neue Medium"/>
                <a:ea typeface="Helvetica Neue Medium"/>
                <a:cs typeface="Helvetica Neue Medium"/>
                <a:sym typeface="Helvetica Neue Medium"/>
              </a:defRPr>
            </a:pPr>
            <a:endParaRPr/>
          </a:p>
        </p:txBody>
      </p:sp>
      <p:sp>
        <p:nvSpPr>
          <p:cNvPr id="3212" name="Quadrat"/>
          <p:cNvSpPr/>
          <p:nvPr/>
        </p:nvSpPr>
        <p:spPr>
          <a:xfrm rot="18900000">
            <a:off x="24098121" y="-1533426"/>
            <a:ext cx="484858" cy="484858"/>
          </a:xfrm>
          <a:prstGeom prst="rect">
            <a:avLst/>
          </a:prstGeom>
          <a:solidFill>
            <a:srgbClr val="FFFFFF">
              <a:alpha val="25000"/>
            </a:srgbClr>
          </a:solidFill>
          <a:ln w="12700">
            <a:miter lim="400000"/>
          </a:ln>
        </p:spPr>
        <p:txBody>
          <a:bodyPr lIns="50800" tIns="50800" rIns="50800" bIns="50800" anchor="ctr"/>
          <a:lstStyle/>
          <a:p>
            <a:pPr defTabSz="825500">
              <a:defRPr sz="3200">
                <a:solidFill>
                  <a:srgbClr val="CDE8B5">
                    <a:alpha val="25000"/>
                  </a:srgbClr>
                </a:solidFill>
                <a:latin typeface="Helvetica Neue Medium"/>
                <a:ea typeface="Helvetica Neue Medium"/>
                <a:cs typeface="Helvetica Neue Medium"/>
                <a:sym typeface="Helvetica Neue Medium"/>
              </a:defRPr>
            </a:pPr>
            <a:endParaRPr/>
          </a:p>
        </p:txBody>
      </p:sp>
      <p:sp>
        <p:nvSpPr>
          <p:cNvPr id="3213" name="Quadrat"/>
          <p:cNvSpPr/>
          <p:nvPr/>
        </p:nvSpPr>
        <p:spPr>
          <a:xfrm rot="18900000">
            <a:off x="24830065" y="-2265372"/>
            <a:ext cx="484858" cy="484858"/>
          </a:xfrm>
          <a:prstGeom prst="rect">
            <a:avLst/>
          </a:prstGeom>
          <a:solidFill>
            <a:srgbClr val="FFFFFF">
              <a:alpha val="25000"/>
            </a:srgbClr>
          </a:solidFill>
          <a:ln w="12700">
            <a:miter lim="400000"/>
          </a:ln>
        </p:spPr>
        <p:txBody>
          <a:bodyPr lIns="50800" tIns="50800" rIns="50800" bIns="50800" anchor="ctr"/>
          <a:lstStyle/>
          <a:p>
            <a:pPr defTabSz="825500">
              <a:defRPr sz="3200">
                <a:solidFill>
                  <a:srgbClr val="CDE8B5">
                    <a:alpha val="25000"/>
                  </a:srgbClr>
                </a:solidFill>
                <a:latin typeface="Helvetica Neue Medium"/>
                <a:ea typeface="Helvetica Neue Medium"/>
                <a:cs typeface="Helvetica Neue Medium"/>
                <a:sym typeface="Helvetica Neue Medium"/>
              </a:defRPr>
            </a:pPr>
            <a:endParaRPr/>
          </a:p>
        </p:txBody>
      </p:sp>
      <p:sp>
        <p:nvSpPr>
          <p:cNvPr id="3214" name="Quadrat"/>
          <p:cNvSpPr/>
          <p:nvPr/>
        </p:nvSpPr>
        <p:spPr>
          <a:xfrm rot="18900000">
            <a:off x="25475522" y="-2910827"/>
            <a:ext cx="484858" cy="484857"/>
          </a:xfrm>
          <a:prstGeom prst="rect">
            <a:avLst/>
          </a:prstGeom>
          <a:solidFill>
            <a:srgbClr val="FFFFFF">
              <a:alpha val="25000"/>
            </a:srgbClr>
          </a:solidFill>
          <a:ln w="12700">
            <a:miter lim="400000"/>
          </a:ln>
        </p:spPr>
        <p:txBody>
          <a:bodyPr lIns="50800" tIns="50800" rIns="50800" bIns="50800" anchor="ctr"/>
          <a:lstStyle/>
          <a:p>
            <a:pPr defTabSz="825500">
              <a:defRPr sz="3200">
                <a:solidFill>
                  <a:srgbClr val="CDE8B5">
                    <a:alpha val="25000"/>
                  </a:srgbClr>
                </a:solidFill>
                <a:latin typeface="Helvetica Neue Medium"/>
                <a:ea typeface="Helvetica Neue Medium"/>
                <a:cs typeface="Helvetica Neue Medium"/>
                <a:sym typeface="Helvetica Neue Medium"/>
              </a:defRPr>
            </a:pPr>
            <a:endParaRPr/>
          </a:p>
        </p:txBody>
      </p:sp>
      <p:sp>
        <p:nvSpPr>
          <p:cNvPr id="3215" name="Quadrat"/>
          <p:cNvSpPr/>
          <p:nvPr/>
        </p:nvSpPr>
        <p:spPr>
          <a:xfrm rot="18900000">
            <a:off x="24773205" y="-851666"/>
            <a:ext cx="484858" cy="484858"/>
          </a:xfrm>
          <a:prstGeom prst="rect">
            <a:avLst/>
          </a:prstGeom>
          <a:solidFill>
            <a:srgbClr val="FFFFFF">
              <a:alpha val="25000"/>
            </a:srgbClr>
          </a:solidFill>
          <a:ln w="12700">
            <a:miter lim="400000"/>
          </a:ln>
        </p:spPr>
        <p:txBody>
          <a:bodyPr lIns="50800" tIns="50800" rIns="50800" bIns="50800" anchor="ctr"/>
          <a:lstStyle/>
          <a:p>
            <a:pPr defTabSz="825500">
              <a:defRPr sz="3200">
                <a:solidFill>
                  <a:srgbClr val="CDE8B5">
                    <a:alpha val="25000"/>
                  </a:srgbClr>
                </a:solidFill>
                <a:latin typeface="Helvetica Neue Medium"/>
                <a:ea typeface="Helvetica Neue Medium"/>
                <a:cs typeface="Helvetica Neue Medium"/>
                <a:sym typeface="Helvetica Neue Medium"/>
              </a:defRPr>
            </a:pPr>
            <a:endParaRPr/>
          </a:p>
        </p:txBody>
      </p:sp>
      <p:sp>
        <p:nvSpPr>
          <p:cNvPr id="3216" name="Quadrat"/>
          <p:cNvSpPr/>
          <p:nvPr/>
        </p:nvSpPr>
        <p:spPr>
          <a:xfrm rot="18900000">
            <a:off x="25505151" y="-1583611"/>
            <a:ext cx="484858" cy="484857"/>
          </a:xfrm>
          <a:prstGeom prst="rect">
            <a:avLst/>
          </a:prstGeom>
          <a:solidFill>
            <a:srgbClr val="FFFFFF">
              <a:alpha val="25000"/>
            </a:srgbClr>
          </a:solidFill>
          <a:ln w="12700">
            <a:miter lim="400000"/>
          </a:ln>
        </p:spPr>
        <p:txBody>
          <a:bodyPr lIns="50800" tIns="50800" rIns="50800" bIns="50800" anchor="ctr"/>
          <a:lstStyle/>
          <a:p>
            <a:pPr defTabSz="825500">
              <a:defRPr sz="3200">
                <a:solidFill>
                  <a:srgbClr val="CDE8B5">
                    <a:alpha val="25000"/>
                  </a:srgbClr>
                </a:solidFill>
                <a:latin typeface="Helvetica Neue Medium"/>
                <a:ea typeface="Helvetica Neue Medium"/>
                <a:cs typeface="Helvetica Neue Medium"/>
                <a:sym typeface="Helvetica Neue Medium"/>
              </a:defRPr>
            </a:pPr>
            <a:endParaRPr/>
          </a:p>
        </p:txBody>
      </p:sp>
      <p:sp>
        <p:nvSpPr>
          <p:cNvPr id="3217" name="Quadrat"/>
          <p:cNvSpPr/>
          <p:nvPr/>
        </p:nvSpPr>
        <p:spPr>
          <a:xfrm rot="18900000">
            <a:off x="26150605" y="-2229067"/>
            <a:ext cx="484858" cy="484858"/>
          </a:xfrm>
          <a:prstGeom prst="rect">
            <a:avLst/>
          </a:prstGeom>
          <a:solidFill>
            <a:srgbClr val="FFFFFF">
              <a:alpha val="25000"/>
            </a:srgbClr>
          </a:solidFill>
          <a:ln w="12700">
            <a:miter lim="400000"/>
          </a:ln>
        </p:spPr>
        <p:txBody>
          <a:bodyPr lIns="50800" tIns="50800" rIns="50800" bIns="50800" anchor="ctr"/>
          <a:lstStyle/>
          <a:p>
            <a:pPr defTabSz="825500">
              <a:defRPr sz="3200">
                <a:solidFill>
                  <a:srgbClr val="CDE8B5">
                    <a:alpha val="25000"/>
                  </a:srgbClr>
                </a:solidFill>
                <a:latin typeface="Helvetica Neue Medium"/>
                <a:ea typeface="Helvetica Neue Medium"/>
                <a:cs typeface="Helvetica Neue Medium"/>
                <a:sym typeface="Helvetica Neue Medium"/>
              </a:defRPr>
            </a:pPr>
            <a:endParaRPr/>
          </a:p>
        </p:txBody>
      </p:sp>
      <p:grpSp>
        <p:nvGrpSpPr>
          <p:cNvPr id="3233" name="Gruppieren"/>
          <p:cNvGrpSpPr/>
          <p:nvPr/>
        </p:nvGrpSpPr>
        <p:grpSpPr>
          <a:xfrm>
            <a:off x="18696058" y="-362678"/>
            <a:ext cx="6016967" cy="3410056"/>
            <a:chOff x="0" y="0"/>
            <a:chExt cx="6016965" cy="3410054"/>
          </a:xfrm>
        </p:grpSpPr>
        <p:sp>
          <p:nvSpPr>
            <p:cNvPr id="3218" name="Quadrat"/>
            <p:cNvSpPr/>
            <p:nvPr/>
          </p:nvSpPr>
          <p:spPr>
            <a:xfrm rot="18900000">
              <a:off x="100417" y="161820"/>
              <a:ext cx="484857" cy="484857"/>
            </a:xfrm>
            <a:prstGeom prst="rect">
              <a:avLst/>
            </a:prstGeom>
            <a:solidFill>
              <a:srgbClr val="CDE8B5">
                <a:alpha val="25000"/>
              </a:srgbClr>
            </a:solidFill>
            <a:ln w="12700" cap="flat">
              <a:noFill/>
              <a:miter lim="400000"/>
            </a:ln>
            <a:effectLst/>
          </p:spPr>
          <p:txBody>
            <a:bodyPr wrap="square" lIns="50800" tIns="50800" rIns="50800" bIns="50800" numCol="1" anchor="ctr">
              <a:noAutofit/>
            </a:bodyPr>
            <a:lstStyle/>
            <a:p>
              <a:pPr defTabSz="825500">
                <a:defRPr sz="3200">
                  <a:solidFill>
                    <a:srgbClr val="CDE8B5"/>
                  </a:solidFill>
                  <a:latin typeface="Helvetica Neue Medium"/>
                  <a:ea typeface="Helvetica Neue Medium"/>
                  <a:cs typeface="Helvetica Neue Medium"/>
                  <a:sym typeface="Helvetica Neue Medium"/>
                </a:defRPr>
              </a:pPr>
              <a:endParaRPr/>
            </a:p>
          </p:txBody>
        </p:sp>
        <p:sp>
          <p:nvSpPr>
            <p:cNvPr id="3219" name="Quadrat"/>
            <p:cNvSpPr/>
            <p:nvPr/>
          </p:nvSpPr>
          <p:spPr>
            <a:xfrm rot="18900000">
              <a:off x="741329" y="796058"/>
              <a:ext cx="484858" cy="484857"/>
            </a:xfrm>
            <a:prstGeom prst="rect">
              <a:avLst/>
            </a:prstGeom>
            <a:solidFill>
              <a:srgbClr val="CDE8B5">
                <a:alpha val="25000"/>
              </a:srgbClr>
            </a:solidFill>
            <a:ln w="12700" cap="flat">
              <a:noFill/>
              <a:miter lim="400000"/>
            </a:ln>
            <a:effectLst/>
          </p:spPr>
          <p:txBody>
            <a:bodyPr wrap="square" lIns="50800" tIns="50800" rIns="50800" bIns="50800" numCol="1" anchor="ctr">
              <a:noAutofit/>
            </a:bodyPr>
            <a:lstStyle/>
            <a:p>
              <a:pPr defTabSz="825500">
                <a:defRPr sz="3200">
                  <a:solidFill>
                    <a:srgbClr val="CDE8B5"/>
                  </a:solidFill>
                  <a:latin typeface="Helvetica Neue Medium"/>
                  <a:ea typeface="Helvetica Neue Medium"/>
                  <a:cs typeface="Helvetica Neue Medium"/>
                  <a:sym typeface="Helvetica Neue Medium"/>
                </a:defRPr>
              </a:pPr>
              <a:endParaRPr/>
            </a:p>
          </p:txBody>
        </p:sp>
        <p:sp>
          <p:nvSpPr>
            <p:cNvPr id="3220" name="Quadrat"/>
            <p:cNvSpPr/>
            <p:nvPr/>
          </p:nvSpPr>
          <p:spPr>
            <a:xfrm rot="18900000">
              <a:off x="1386786" y="150602"/>
              <a:ext cx="484858" cy="484858"/>
            </a:xfrm>
            <a:prstGeom prst="rect">
              <a:avLst/>
            </a:prstGeom>
            <a:solidFill>
              <a:srgbClr val="CDE8B5">
                <a:alpha val="25000"/>
              </a:srgbClr>
            </a:solidFill>
            <a:ln w="12700" cap="flat">
              <a:noFill/>
              <a:miter lim="400000"/>
            </a:ln>
            <a:effectLst/>
          </p:spPr>
          <p:txBody>
            <a:bodyPr wrap="square" lIns="50800" tIns="50800" rIns="50800" bIns="50800" numCol="1" anchor="ctr">
              <a:noAutofit/>
            </a:bodyPr>
            <a:lstStyle/>
            <a:p>
              <a:pPr defTabSz="825500">
                <a:defRPr sz="3200">
                  <a:solidFill>
                    <a:srgbClr val="CDE8B5"/>
                  </a:solidFill>
                  <a:latin typeface="Helvetica Neue Medium"/>
                  <a:ea typeface="Helvetica Neue Medium"/>
                  <a:cs typeface="Helvetica Neue Medium"/>
                  <a:sym typeface="Helvetica Neue Medium"/>
                </a:defRPr>
              </a:pPr>
              <a:endParaRPr/>
            </a:p>
          </p:txBody>
        </p:sp>
        <p:sp>
          <p:nvSpPr>
            <p:cNvPr id="3221" name="Quadrat"/>
            <p:cNvSpPr/>
            <p:nvPr/>
          </p:nvSpPr>
          <p:spPr>
            <a:xfrm rot="18900000">
              <a:off x="1416415" y="1477818"/>
              <a:ext cx="484858" cy="484858"/>
            </a:xfrm>
            <a:prstGeom prst="rect">
              <a:avLst/>
            </a:prstGeom>
            <a:solidFill>
              <a:srgbClr val="CDE8B5">
                <a:alpha val="25000"/>
              </a:srgbClr>
            </a:solidFill>
            <a:ln w="12700" cap="flat">
              <a:noFill/>
              <a:miter lim="400000"/>
            </a:ln>
            <a:effectLst/>
          </p:spPr>
          <p:txBody>
            <a:bodyPr wrap="square" lIns="50800" tIns="50800" rIns="50800" bIns="50800" numCol="1" anchor="ctr">
              <a:noAutofit/>
            </a:bodyPr>
            <a:lstStyle/>
            <a:p>
              <a:pPr defTabSz="825500">
                <a:defRPr sz="3200">
                  <a:solidFill>
                    <a:srgbClr val="CDE8B5"/>
                  </a:solidFill>
                  <a:latin typeface="Helvetica Neue Medium"/>
                  <a:ea typeface="Helvetica Neue Medium"/>
                  <a:cs typeface="Helvetica Neue Medium"/>
                  <a:sym typeface="Helvetica Neue Medium"/>
                </a:defRPr>
              </a:pPr>
              <a:endParaRPr/>
            </a:p>
          </p:txBody>
        </p:sp>
        <p:sp>
          <p:nvSpPr>
            <p:cNvPr id="3222" name="Quadrat"/>
            <p:cNvSpPr/>
            <p:nvPr/>
          </p:nvSpPr>
          <p:spPr>
            <a:xfrm rot="18900000">
              <a:off x="2061871" y="832362"/>
              <a:ext cx="484857" cy="484858"/>
            </a:xfrm>
            <a:prstGeom prst="rect">
              <a:avLst/>
            </a:prstGeom>
            <a:solidFill>
              <a:srgbClr val="CDE8B5">
                <a:alpha val="25000"/>
              </a:srgbClr>
            </a:solidFill>
            <a:ln w="12700" cap="flat">
              <a:noFill/>
              <a:miter lim="400000"/>
            </a:ln>
            <a:effectLst/>
          </p:spPr>
          <p:txBody>
            <a:bodyPr wrap="square" lIns="50800" tIns="50800" rIns="50800" bIns="50800" numCol="1" anchor="ctr">
              <a:noAutofit/>
            </a:bodyPr>
            <a:lstStyle/>
            <a:p>
              <a:pPr defTabSz="825500">
                <a:defRPr sz="3200">
                  <a:solidFill>
                    <a:srgbClr val="CDE8B5"/>
                  </a:solidFill>
                  <a:latin typeface="Helvetica Neue Medium"/>
                  <a:ea typeface="Helvetica Neue Medium"/>
                  <a:cs typeface="Helvetica Neue Medium"/>
                  <a:sym typeface="Helvetica Neue Medium"/>
                </a:defRPr>
              </a:pPr>
              <a:endParaRPr/>
            </a:p>
          </p:txBody>
        </p:sp>
        <p:sp>
          <p:nvSpPr>
            <p:cNvPr id="3223" name="Quadrat"/>
            <p:cNvSpPr/>
            <p:nvPr/>
          </p:nvSpPr>
          <p:spPr>
            <a:xfrm rot="18900000">
              <a:off x="2793817" y="100417"/>
              <a:ext cx="484857" cy="484857"/>
            </a:xfrm>
            <a:prstGeom prst="rect">
              <a:avLst/>
            </a:prstGeom>
            <a:solidFill>
              <a:srgbClr val="CDE8B5">
                <a:alpha val="25000"/>
              </a:srgbClr>
            </a:solidFill>
            <a:ln w="12700" cap="flat">
              <a:noFill/>
              <a:miter lim="400000"/>
            </a:ln>
            <a:effectLst/>
          </p:spPr>
          <p:txBody>
            <a:bodyPr wrap="square" lIns="50800" tIns="50800" rIns="50800" bIns="50800" numCol="1" anchor="ctr">
              <a:noAutofit/>
            </a:bodyPr>
            <a:lstStyle/>
            <a:p>
              <a:pPr defTabSz="825500">
                <a:defRPr sz="3200">
                  <a:solidFill>
                    <a:srgbClr val="CDE8B5"/>
                  </a:solidFill>
                  <a:latin typeface="Helvetica Neue Medium"/>
                  <a:ea typeface="Helvetica Neue Medium"/>
                  <a:cs typeface="Helvetica Neue Medium"/>
                  <a:sym typeface="Helvetica Neue Medium"/>
                </a:defRPr>
              </a:pPr>
              <a:endParaRPr/>
            </a:p>
          </p:txBody>
        </p:sp>
        <p:sp>
          <p:nvSpPr>
            <p:cNvPr id="3224" name="Quadrat"/>
            <p:cNvSpPr/>
            <p:nvPr/>
          </p:nvSpPr>
          <p:spPr>
            <a:xfrm rot="18900000">
              <a:off x="2088292" y="2143020"/>
              <a:ext cx="484858" cy="484858"/>
            </a:xfrm>
            <a:prstGeom prst="rect">
              <a:avLst/>
            </a:prstGeom>
            <a:solidFill>
              <a:srgbClr val="CDE8B5">
                <a:alpha val="25000"/>
              </a:srgbClr>
            </a:solidFill>
            <a:ln w="12700" cap="flat">
              <a:noFill/>
              <a:miter lim="400000"/>
            </a:ln>
            <a:effectLst/>
          </p:spPr>
          <p:txBody>
            <a:bodyPr wrap="square" lIns="50800" tIns="50800" rIns="50800" bIns="50800" numCol="1" anchor="ctr">
              <a:noAutofit/>
            </a:bodyPr>
            <a:lstStyle/>
            <a:p>
              <a:pPr defTabSz="825500">
                <a:defRPr sz="3200">
                  <a:solidFill>
                    <a:srgbClr val="CDE8B5"/>
                  </a:solidFill>
                  <a:latin typeface="Helvetica Neue Medium"/>
                  <a:ea typeface="Helvetica Neue Medium"/>
                  <a:cs typeface="Helvetica Neue Medium"/>
                  <a:sym typeface="Helvetica Neue Medium"/>
                </a:defRPr>
              </a:pPr>
              <a:endParaRPr/>
            </a:p>
          </p:txBody>
        </p:sp>
        <p:sp>
          <p:nvSpPr>
            <p:cNvPr id="3225" name="Quadrat"/>
            <p:cNvSpPr/>
            <p:nvPr/>
          </p:nvSpPr>
          <p:spPr>
            <a:xfrm rot="18900000">
              <a:off x="2733749" y="1497565"/>
              <a:ext cx="484858" cy="484857"/>
            </a:xfrm>
            <a:prstGeom prst="rect">
              <a:avLst/>
            </a:prstGeom>
            <a:solidFill>
              <a:srgbClr val="CDE8B5">
                <a:alpha val="25000"/>
              </a:srgbClr>
            </a:solidFill>
            <a:ln w="12700" cap="flat">
              <a:noFill/>
              <a:miter lim="400000"/>
            </a:ln>
            <a:effectLst/>
          </p:spPr>
          <p:txBody>
            <a:bodyPr wrap="square" lIns="50800" tIns="50800" rIns="50800" bIns="50800" numCol="1" anchor="ctr">
              <a:noAutofit/>
            </a:bodyPr>
            <a:lstStyle/>
            <a:p>
              <a:pPr defTabSz="825500">
                <a:defRPr sz="3200">
                  <a:solidFill>
                    <a:srgbClr val="CDE8B5"/>
                  </a:solidFill>
                  <a:latin typeface="Helvetica Neue Medium"/>
                  <a:ea typeface="Helvetica Neue Medium"/>
                  <a:cs typeface="Helvetica Neue Medium"/>
                  <a:sym typeface="Helvetica Neue Medium"/>
                </a:defRPr>
              </a:pPr>
              <a:endParaRPr/>
            </a:p>
          </p:txBody>
        </p:sp>
        <p:sp>
          <p:nvSpPr>
            <p:cNvPr id="3226" name="Quadrat"/>
            <p:cNvSpPr/>
            <p:nvPr/>
          </p:nvSpPr>
          <p:spPr>
            <a:xfrm rot="18900000">
              <a:off x="3465693" y="765619"/>
              <a:ext cx="484858" cy="484858"/>
            </a:xfrm>
            <a:prstGeom prst="rect">
              <a:avLst/>
            </a:prstGeom>
            <a:solidFill>
              <a:srgbClr val="CDE8B5">
                <a:alpha val="25000"/>
              </a:srgbClr>
            </a:solidFill>
            <a:ln w="12700" cap="flat">
              <a:noFill/>
              <a:miter lim="400000"/>
            </a:ln>
            <a:effectLst/>
          </p:spPr>
          <p:txBody>
            <a:bodyPr wrap="square" lIns="50800" tIns="50800" rIns="50800" bIns="50800" numCol="1" anchor="ctr">
              <a:noAutofit/>
            </a:bodyPr>
            <a:lstStyle/>
            <a:p>
              <a:pPr defTabSz="825500">
                <a:defRPr sz="3200">
                  <a:solidFill>
                    <a:srgbClr val="CDE8B5"/>
                  </a:solidFill>
                  <a:latin typeface="Helvetica Neue Medium"/>
                  <a:ea typeface="Helvetica Neue Medium"/>
                  <a:cs typeface="Helvetica Neue Medium"/>
                  <a:sym typeface="Helvetica Neue Medium"/>
                </a:defRPr>
              </a:pPr>
              <a:endParaRPr/>
            </a:p>
          </p:txBody>
        </p:sp>
        <p:sp>
          <p:nvSpPr>
            <p:cNvPr id="3227" name="Quadrat"/>
            <p:cNvSpPr/>
            <p:nvPr/>
          </p:nvSpPr>
          <p:spPr>
            <a:xfrm rot="18900000">
              <a:off x="4111150" y="120163"/>
              <a:ext cx="484858" cy="484858"/>
            </a:xfrm>
            <a:prstGeom prst="rect">
              <a:avLst/>
            </a:prstGeom>
            <a:solidFill>
              <a:srgbClr val="CDE8B5">
                <a:alpha val="25000"/>
              </a:srgbClr>
            </a:solidFill>
            <a:ln w="12700" cap="flat">
              <a:noFill/>
              <a:miter lim="400000"/>
            </a:ln>
            <a:effectLst/>
          </p:spPr>
          <p:txBody>
            <a:bodyPr wrap="square" lIns="50800" tIns="50800" rIns="50800" bIns="50800" numCol="1" anchor="ctr">
              <a:noAutofit/>
            </a:bodyPr>
            <a:lstStyle/>
            <a:p>
              <a:pPr defTabSz="825500">
                <a:defRPr sz="3200">
                  <a:solidFill>
                    <a:srgbClr val="CDE8B5"/>
                  </a:solidFill>
                  <a:latin typeface="Helvetica Neue Medium"/>
                  <a:ea typeface="Helvetica Neue Medium"/>
                  <a:cs typeface="Helvetica Neue Medium"/>
                  <a:sym typeface="Helvetica Neue Medium"/>
                </a:defRPr>
              </a:pPr>
              <a:endParaRPr/>
            </a:p>
          </p:txBody>
        </p:sp>
        <p:sp>
          <p:nvSpPr>
            <p:cNvPr id="3228" name="Quadrat"/>
            <p:cNvSpPr/>
            <p:nvPr/>
          </p:nvSpPr>
          <p:spPr>
            <a:xfrm rot="18900000">
              <a:off x="5431691" y="156467"/>
              <a:ext cx="484858" cy="484858"/>
            </a:xfrm>
            <a:prstGeom prst="rect">
              <a:avLst/>
            </a:prstGeom>
            <a:solidFill>
              <a:srgbClr val="CDE8B5">
                <a:alpha val="25000"/>
              </a:srgbClr>
            </a:solidFill>
            <a:ln w="12700" cap="flat">
              <a:noFill/>
              <a:miter lim="400000"/>
            </a:ln>
            <a:effectLst/>
          </p:spPr>
          <p:txBody>
            <a:bodyPr wrap="square" lIns="50800" tIns="50800" rIns="50800" bIns="50800" numCol="1" anchor="ctr">
              <a:noAutofit/>
            </a:bodyPr>
            <a:lstStyle/>
            <a:p>
              <a:pPr defTabSz="825500">
                <a:defRPr sz="3200">
                  <a:solidFill>
                    <a:srgbClr val="CDE8B5"/>
                  </a:solidFill>
                  <a:latin typeface="Helvetica Neue Medium"/>
                  <a:ea typeface="Helvetica Neue Medium"/>
                  <a:cs typeface="Helvetica Neue Medium"/>
                  <a:sym typeface="Helvetica Neue Medium"/>
                </a:defRPr>
              </a:pPr>
              <a:endParaRPr/>
            </a:p>
          </p:txBody>
        </p:sp>
        <p:sp>
          <p:nvSpPr>
            <p:cNvPr id="3229" name="Quadrat"/>
            <p:cNvSpPr/>
            <p:nvPr/>
          </p:nvSpPr>
          <p:spPr>
            <a:xfrm rot="18900000">
              <a:off x="2763378" y="2824780"/>
              <a:ext cx="484858" cy="484858"/>
            </a:xfrm>
            <a:prstGeom prst="rect">
              <a:avLst/>
            </a:prstGeom>
            <a:solidFill>
              <a:srgbClr val="CDE8B5">
                <a:alpha val="25000"/>
              </a:srgbClr>
            </a:solidFill>
            <a:ln w="12700" cap="flat">
              <a:noFill/>
              <a:miter lim="400000"/>
            </a:ln>
            <a:effectLst/>
          </p:spPr>
          <p:txBody>
            <a:bodyPr wrap="square" lIns="50800" tIns="50800" rIns="50800" bIns="50800" numCol="1" anchor="ctr">
              <a:noAutofit/>
            </a:bodyPr>
            <a:lstStyle/>
            <a:p>
              <a:pPr defTabSz="825500">
                <a:defRPr sz="3200">
                  <a:solidFill>
                    <a:srgbClr val="CDE8B5"/>
                  </a:solidFill>
                  <a:latin typeface="Helvetica Neue Medium"/>
                  <a:ea typeface="Helvetica Neue Medium"/>
                  <a:cs typeface="Helvetica Neue Medium"/>
                  <a:sym typeface="Helvetica Neue Medium"/>
                </a:defRPr>
              </a:pPr>
              <a:endParaRPr/>
            </a:p>
          </p:txBody>
        </p:sp>
        <p:sp>
          <p:nvSpPr>
            <p:cNvPr id="3230" name="Quadrat"/>
            <p:cNvSpPr/>
            <p:nvPr/>
          </p:nvSpPr>
          <p:spPr>
            <a:xfrm rot="18900000">
              <a:off x="3408833" y="2179325"/>
              <a:ext cx="484858" cy="484858"/>
            </a:xfrm>
            <a:prstGeom prst="rect">
              <a:avLst/>
            </a:prstGeom>
            <a:solidFill>
              <a:srgbClr val="CDE8B5">
                <a:alpha val="25000"/>
              </a:srgbClr>
            </a:solidFill>
            <a:ln w="12700" cap="flat">
              <a:noFill/>
              <a:miter lim="400000"/>
            </a:ln>
            <a:effectLst/>
          </p:spPr>
          <p:txBody>
            <a:bodyPr wrap="square" lIns="50800" tIns="50800" rIns="50800" bIns="50800" numCol="1" anchor="ctr">
              <a:noAutofit/>
            </a:bodyPr>
            <a:lstStyle/>
            <a:p>
              <a:pPr defTabSz="825500">
                <a:defRPr sz="3200">
                  <a:solidFill>
                    <a:srgbClr val="CDE8B5"/>
                  </a:solidFill>
                  <a:latin typeface="Helvetica Neue Medium"/>
                  <a:ea typeface="Helvetica Neue Medium"/>
                  <a:cs typeface="Helvetica Neue Medium"/>
                  <a:sym typeface="Helvetica Neue Medium"/>
                </a:defRPr>
              </a:pPr>
              <a:endParaRPr/>
            </a:p>
          </p:txBody>
        </p:sp>
        <p:sp>
          <p:nvSpPr>
            <p:cNvPr id="3231" name="Quadrat"/>
            <p:cNvSpPr/>
            <p:nvPr/>
          </p:nvSpPr>
          <p:spPr>
            <a:xfrm rot="18900000">
              <a:off x="4140779" y="1447379"/>
              <a:ext cx="484858" cy="484858"/>
            </a:xfrm>
            <a:prstGeom prst="rect">
              <a:avLst/>
            </a:prstGeom>
            <a:solidFill>
              <a:srgbClr val="CDE8B5">
                <a:alpha val="25000"/>
              </a:srgbClr>
            </a:solidFill>
            <a:ln w="12700" cap="flat">
              <a:noFill/>
              <a:miter lim="400000"/>
            </a:ln>
            <a:effectLst/>
          </p:spPr>
          <p:txBody>
            <a:bodyPr wrap="square" lIns="50800" tIns="50800" rIns="50800" bIns="50800" numCol="1" anchor="ctr">
              <a:noAutofit/>
            </a:bodyPr>
            <a:lstStyle/>
            <a:p>
              <a:pPr defTabSz="825500">
                <a:defRPr sz="3200">
                  <a:solidFill>
                    <a:srgbClr val="CDE8B5"/>
                  </a:solidFill>
                  <a:latin typeface="Helvetica Neue Medium"/>
                  <a:ea typeface="Helvetica Neue Medium"/>
                  <a:cs typeface="Helvetica Neue Medium"/>
                  <a:sym typeface="Helvetica Neue Medium"/>
                </a:defRPr>
              </a:pPr>
              <a:endParaRPr/>
            </a:p>
          </p:txBody>
        </p:sp>
        <p:sp>
          <p:nvSpPr>
            <p:cNvPr id="3232" name="Quadrat"/>
            <p:cNvSpPr/>
            <p:nvPr/>
          </p:nvSpPr>
          <p:spPr>
            <a:xfrm rot="18900000">
              <a:off x="4786234" y="801924"/>
              <a:ext cx="484858" cy="484858"/>
            </a:xfrm>
            <a:prstGeom prst="rect">
              <a:avLst/>
            </a:prstGeom>
            <a:solidFill>
              <a:srgbClr val="CDE8B5">
                <a:alpha val="25000"/>
              </a:srgbClr>
            </a:solidFill>
            <a:ln w="12700" cap="flat">
              <a:noFill/>
              <a:miter lim="400000"/>
            </a:ln>
            <a:effectLst/>
          </p:spPr>
          <p:txBody>
            <a:bodyPr wrap="square" lIns="50800" tIns="50800" rIns="50800" bIns="50800" numCol="1" anchor="ctr">
              <a:noAutofit/>
            </a:bodyPr>
            <a:lstStyle/>
            <a:p>
              <a:pPr defTabSz="825500">
                <a:defRPr sz="3200">
                  <a:solidFill>
                    <a:srgbClr val="CDE8B5"/>
                  </a:solidFill>
                  <a:latin typeface="Helvetica Neue Medium"/>
                  <a:ea typeface="Helvetica Neue Medium"/>
                  <a:cs typeface="Helvetica Neue Medium"/>
                  <a:sym typeface="Helvetica Neue Medium"/>
                </a:defRPr>
              </a:pPr>
              <a:endParaRPr/>
            </a:p>
          </p:txBody>
        </p:sp>
      </p:grpSp>
      <p:sp>
        <p:nvSpPr>
          <p:cNvPr id="3234" name="Notizen…"/>
          <p:cNvSpPr/>
          <p:nvPr/>
        </p:nvSpPr>
        <p:spPr>
          <a:xfrm>
            <a:off x="11200730" y="4580354"/>
            <a:ext cx="5426473" cy="60178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pPr algn="l" defTabSz="825500">
              <a:lnSpc>
                <a:spcPct val="90000"/>
              </a:lnSpc>
              <a:spcBef>
                <a:spcPts val="7600"/>
              </a:spcBef>
              <a:defRPr sz="4800" b="1">
                <a:solidFill>
                  <a:srgbClr val="FFFFFF"/>
                </a:solidFill>
                <a:latin typeface="+mn-lt"/>
                <a:ea typeface="+mn-ea"/>
                <a:cs typeface="+mn-cs"/>
                <a:sym typeface="Helvetica"/>
              </a:defRPr>
            </a:pPr>
            <a:r>
              <a:t>Notizen</a:t>
            </a:r>
          </a:p>
          <a:p>
            <a:pPr algn="l" defTabSz="825500">
              <a:lnSpc>
                <a:spcPct val="90000"/>
              </a:lnSpc>
              <a:spcBef>
                <a:spcPts val="7600"/>
              </a:spcBef>
              <a:defRPr sz="4800" b="1">
                <a:solidFill>
                  <a:srgbClr val="FFFFFF"/>
                </a:solidFill>
                <a:latin typeface="+mn-lt"/>
                <a:ea typeface="+mn-ea"/>
                <a:cs typeface="+mn-cs"/>
                <a:sym typeface="Helvetica"/>
              </a:defRPr>
            </a:pPr>
            <a:r>
              <a:t>Foto / Bilder</a:t>
            </a:r>
          </a:p>
          <a:p>
            <a:pPr algn="l" defTabSz="825500">
              <a:lnSpc>
                <a:spcPct val="90000"/>
              </a:lnSpc>
              <a:spcBef>
                <a:spcPts val="7600"/>
              </a:spcBef>
              <a:defRPr sz="4800" b="1">
                <a:solidFill>
                  <a:srgbClr val="FFFFFF"/>
                </a:solidFill>
                <a:latin typeface="+mn-lt"/>
                <a:ea typeface="+mn-ea"/>
                <a:cs typeface="+mn-cs"/>
                <a:sym typeface="Helvetica"/>
              </a:defRPr>
            </a:pPr>
            <a:r>
              <a:t>Video </a:t>
            </a:r>
          </a:p>
          <a:p>
            <a:pPr algn="l" defTabSz="825500">
              <a:lnSpc>
                <a:spcPct val="90000"/>
              </a:lnSpc>
              <a:spcBef>
                <a:spcPts val="7600"/>
              </a:spcBef>
              <a:defRPr sz="4800" b="1">
                <a:solidFill>
                  <a:srgbClr val="FFFFFF"/>
                </a:solidFill>
                <a:latin typeface="+mn-lt"/>
                <a:ea typeface="+mn-ea"/>
                <a:cs typeface="+mn-cs"/>
                <a:sym typeface="Helvetica"/>
              </a:defRPr>
            </a:pPr>
            <a:r>
              <a:t>Tonaufnahmen</a:t>
            </a:r>
          </a:p>
        </p:txBody>
      </p:sp>
      <p:pic>
        <p:nvPicPr>
          <p:cNvPr id="3235" name="micro.png" descr="micro.png"/>
          <p:cNvPicPr>
            <a:picLocks noChangeAspect="1"/>
          </p:cNvPicPr>
          <p:nvPr/>
        </p:nvPicPr>
        <p:blipFill>
          <a:blip r:embed="rId3"/>
          <a:stretch>
            <a:fillRect/>
          </a:stretch>
        </p:blipFill>
        <p:spPr>
          <a:xfrm>
            <a:off x="9685585" y="9641151"/>
            <a:ext cx="995512" cy="995513"/>
          </a:xfrm>
          <a:prstGeom prst="rect">
            <a:avLst/>
          </a:prstGeom>
          <a:ln w="12700">
            <a:miter lim="400000"/>
          </a:ln>
        </p:spPr>
      </p:pic>
      <p:pic>
        <p:nvPicPr>
          <p:cNvPr id="3236" name="notes.png" descr="notes.png"/>
          <p:cNvPicPr>
            <a:picLocks noChangeAspect="1"/>
          </p:cNvPicPr>
          <p:nvPr/>
        </p:nvPicPr>
        <p:blipFill>
          <a:blip r:embed="rId4"/>
          <a:stretch>
            <a:fillRect/>
          </a:stretch>
        </p:blipFill>
        <p:spPr>
          <a:xfrm>
            <a:off x="9685585" y="4451887"/>
            <a:ext cx="995512" cy="995512"/>
          </a:xfrm>
          <a:prstGeom prst="rect">
            <a:avLst/>
          </a:prstGeom>
          <a:ln w="12700">
            <a:miter lim="400000"/>
          </a:ln>
        </p:spPr>
      </p:pic>
      <p:pic>
        <p:nvPicPr>
          <p:cNvPr id="3237" name="photo.png" descr="photo.png"/>
          <p:cNvPicPr>
            <a:picLocks noChangeAspect="1"/>
          </p:cNvPicPr>
          <p:nvPr/>
        </p:nvPicPr>
        <p:blipFill>
          <a:blip r:embed="rId5"/>
          <a:stretch>
            <a:fillRect/>
          </a:stretch>
        </p:blipFill>
        <p:spPr>
          <a:xfrm>
            <a:off x="9731895" y="6212515"/>
            <a:ext cx="902892" cy="902892"/>
          </a:xfrm>
          <a:prstGeom prst="rect">
            <a:avLst/>
          </a:prstGeom>
          <a:ln w="12700">
            <a:miter lim="400000"/>
          </a:ln>
        </p:spPr>
      </p:pic>
      <p:pic>
        <p:nvPicPr>
          <p:cNvPr id="3238" name="video.png" descr="video.png"/>
          <p:cNvPicPr>
            <a:picLocks noChangeAspect="1"/>
          </p:cNvPicPr>
          <p:nvPr/>
        </p:nvPicPr>
        <p:blipFill>
          <a:blip r:embed="rId6"/>
          <a:stretch>
            <a:fillRect/>
          </a:stretch>
        </p:blipFill>
        <p:spPr>
          <a:xfrm>
            <a:off x="9685585" y="7880523"/>
            <a:ext cx="995512" cy="995512"/>
          </a:xfrm>
          <a:prstGeom prst="rect">
            <a:avLst/>
          </a:prstGeom>
          <a:ln w="12700">
            <a:miter lim="400000"/>
          </a:ln>
        </p:spPr>
      </p:pic>
      <p:sp>
        <p:nvSpPr>
          <p:cNvPr id="3239" name="Dokumentiert alles, was ihr erfahrt."/>
          <p:cNvSpPr>
            <a:spLocks noGrp="1"/>
          </p:cNvSpPr>
          <p:nvPr>
            <p:ph type="title" idx="4294967295"/>
          </p:nvPr>
        </p:nvSpPr>
        <p:spPr>
          <a:prstGeom prst="rect">
            <a:avLst/>
          </a:prstGeom>
        </p:spPr>
        <p:txBody>
          <a:bodyPr/>
          <a:lstStyle>
            <a:lvl1pPr>
              <a:defRPr>
                <a:solidFill>
                  <a:srgbClr val="FFFFFF"/>
                </a:solidFill>
              </a:defRPr>
            </a:lvl1pPr>
          </a:lstStyle>
          <a:p>
            <a:r>
              <a:t>Dokumentiert alles, was ihr erfahrt.</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1" name="Foliennumm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42</a:t>
            </a:fld>
            <a:endParaRPr/>
          </a:p>
        </p:txBody>
      </p:sp>
      <p:sp>
        <p:nvSpPr>
          <p:cNvPr id="3242"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sp>
        <p:nvSpPr>
          <p:cNvPr id="3243" name="Wie fragt man am besten?"/>
          <p:cNvSpPr>
            <a:spLocks noGrp="1"/>
          </p:cNvSpPr>
          <p:nvPr>
            <p:ph type="title"/>
          </p:nvPr>
        </p:nvSpPr>
        <p:spPr>
          <a:prstGeom prst="rect">
            <a:avLst/>
          </a:prstGeom>
        </p:spPr>
        <p:txBody>
          <a:bodyPr/>
          <a:lstStyle/>
          <a:p>
            <a:r>
              <a:t>Wie fragt man am besten?</a:t>
            </a:r>
          </a:p>
        </p:txBody>
      </p:sp>
      <p:sp>
        <p:nvSpPr>
          <p:cNvPr id="3244" name="Geht nicht mit einer großen Gruppe auf einzelne Menschen zu,  sie könnten sich eingeschüchtert fühlen.…"/>
          <p:cNvSpPr>
            <a:spLocks noGrp="1"/>
          </p:cNvSpPr>
          <p:nvPr>
            <p:ph type="body" idx="1"/>
          </p:nvPr>
        </p:nvSpPr>
        <p:spPr>
          <a:prstGeom prst="rect">
            <a:avLst/>
          </a:prstGeom>
        </p:spPr>
        <p:txBody>
          <a:bodyPr/>
          <a:lstStyle/>
          <a:p>
            <a:pPr marL="393700" indent="-393700">
              <a:buClr>
                <a:srgbClr val="1E212A"/>
              </a:buClr>
              <a:buSzPct val="25000"/>
              <a:buBlip>
                <a:blip r:embed="rId2"/>
              </a:buBlip>
            </a:pPr>
            <a:r>
              <a:t>Geht nicht mit einer großen Gruppe auf einzelne Menschen zu, </a:t>
            </a:r>
            <a:br/>
            <a:r>
              <a:t>sie könnten sich eingeschüchtert fühlen.</a:t>
            </a:r>
          </a:p>
          <a:p>
            <a:pPr marL="393700" indent="-393700">
              <a:buClr>
                <a:srgbClr val="1E212A"/>
              </a:buClr>
              <a:buSzPct val="25000"/>
              <a:buBlip>
                <a:blip r:embed="rId2"/>
              </a:buBlip>
            </a:pPr>
            <a:r>
              <a:t>Startet mit einer positiven Anekdote, um das Eis zu brechen.</a:t>
            </a:r>
            <a:br/>
            <a:r>
              <a:t>(z.B.: „Hallo, das ist aber ein schöner Hund. Darf ich Sie etwas zum Thema Hunde ausführen fragen?“)</a:t>
            </a:r>
          </a:p>
          <a:p>
            <a:pPr marL="393700" indent="-393700">
              <a:buClr>
                <a:srgbClr val="1E212A"/>
              </a:buClr>
              <a:buSzPct val="25000"/>
              <a:buBlip>
                <a:blip r:embed="rId2"/>
              </a:buBlip>
            </a:pPr>
            <a:r>
              <a:t>Nach Möglichkeit offene Fragen stellen, so dass der Interviewpartner nicht einfach </a:t>
            </a:r>
            <a:br/>
            <a:r>
              <a:t>mit JA oder NEIN antworten kann. </a:t>
            </a:r>
          </a:p>
          <a:p>
            <a:pPr marL="393700" indent="-393700">
              <a:buClr>
                <a:srgbClr val="1E212A"/>
              </a:buClr>
              <a:buSzPct val="25000"/>
              <a:buBlip>
                <a:blip r:embed="rId2"/>
              </a:buBlip>
            </a:pPr>
            <a:r>
              <a:t>Versucht möglichst neutral zu fragen. Baut in eure Fragen keine Suggestion ein</a:t>
            </a:r>
            <a:br/>
            <a:r>
              <a:t>(Beispiel: Welche Dinge gefallen Ihnen an diesem Park?).</a:t>
            </a:r>
          </a:p>
          <a:p>
            <a:pPr marL="393700" indent="-393700">
              <a:buClr>
                <a:srgbClr val="1E212A"/>
              </a:buClr>
              <a:buSzPct val="25000"/>
              <a:buBlip>
                <a:blip r:embed="rId2"/>
              </a:buBlip>
            </a:pPr>
            <a:r>
              <a:t>Gebt euch nicht mit der ersten Antwort wie „Ich mag es“ zufrieden.</a:t>
            </a:r>
            <a:br/>
            <a:r>
              <a:t>Warum mag diese Person es? Taucht tiefer ein, um die Beweggründe zu verstehen.</a:t>
            </a:r>
          </a:p>
        </p:txBody>
      </p:sp>
      <p:pic>
        <p:nvPicPr>
          <p:cNvPr id="3245" name="Bild" descr="Bild"/>
          <p:cNvPicPr>
            <a:picLocks noGrp="1"/>
          </p:cNvPicPr>
          <p:nvPr>
            <p:ph type="pic" idx="21"/>
          </p:nvPr>
        </p:nvPicPr>
        <p:blipFill>
          <a:blip r:embed="rId3">
            <a:alphaModFix amt="28017"/>
          </a:blip>
          <a:srcRect/>
          <a:stretch>
            <a:fillRect/>
          </a:stretch>
        </p:blipFill>
        <p:spPr>
          <a:prstGeom prst="rect">
            <a:avLst/>
          </a:prstGeom>
        </p:spPr>
      </p:pic>
      <p:sp>
        <p:nvSpPr>
          <p:cNvPr id="3246" name="DMS innovationszirkel"/>
          <p:cNvSpPr/>
          <p:nvPr/>
        </p:nvSpPr>
        <p:spPr>
          <a:xfrm>
            <a:off x="751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sp>
        <p:nvSpPr>
          <p:cNvPr id="3247" name="Wenn ihr Interviews führt, achtet auf folgende Punkte:"/>
          <p:cNvSpPr>
            <a:spLocks noGrp="1"/>
          </p:cNvSpPr>
          <p:nvPr>
            <p:ph type="body" idx="22"/>
          </p:nvPr>
        </p:nvSpPr>
        <p:spPr>
          <a:prstGeom prst="rect">
            <a:avLst/>
          </a:prstGeom>
        </p:spPr>
        <p:txBody>
          <a:bodyPr/>
          <a:lstStyle/>
          <a:p>
            <a:r>
              <a:t>Wenn ihr Interviews führt, achtet auf folgende Punkte:</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DE8B5"/>
        </a:solidFill>
        <a:effectLst/>
      </p:bgPr>
    </p:bg>
    <p:spTree>
      <p:nvGrpSpPr>
        <p:cNvPr id="1" name=""/>
        <p:cNvGrpSpPr/>
        <p:nvPr/>
      </p:nvGrpSpPr>
      <p:grpSpPr>
        <a:xfrm>
          <a:off x="0" y="0"/>
          <a:ext cx="0" cy="0"/>
          <a:chOff x="0" y="0"/>
          <a:chExt cx="0" cy="0"/>
        </a:xfrm>
      </p:grpSpPr>
      <p:sp>
        <p:nvSpPr>
          <p:cNvPr id="3249"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43</a:t>
            </a:fld>
            <a:endParaRPr/>
          </a:p>
        </p:txBody>
      </p:sp>
      <p:sp>
        <p:nvSpPr>
          <p:cNvPr id="3250" name="Macht euch Gedanken, wen ihr interviewen könntet.…"/>
          <p:cNvSpPr>
            <a:spLocks noGrp="1"/>
          </p:cNvSpPr>
          <p:nvPr>
            <p:ph type="body" idx="21"/>
          </p:nvPr>
        </p:nvSpPr>
        <p:spPr>
          <a:xfrm>
            <a:off x="832760" y="2446296"/>
            <a:ext cx="15497865" cy="887094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599" y="21600"/>
                </a:lnTo>
                <a:lnTo>
                  <a:pt x="0" y="21600"/>
                </a:lnTo>
                <a:lnTo>
                  <a:pt x="0" y="0"/>
                </a:lnTo>
                <a:close/>
              </a:path>
            </a:pathLst>
          </a:cu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1185333" indent="-1185333">
              <a:lnSpc>
                <a:spcPct val="90000"/>
              </a:lnSpc>
              <a:spcBef>
                <a:spcPts val="4000"/>
              </a:spcBef>
              <a:buSzPct val="100000"/>
              <a:buAutoNum type="arabicPeriod"/>
              <a:defRPr sz="4800" b="1" spc="-96">
                <a:solidFill>
                  <a:srgbClr val="535E7C"/>
                </a:solidFill>
              </a:defRPr>
            </a:pPr>
            <a:r>
              <a:t>Macht euch Gedanken, wen ihr interviewen könntet.</a:t>
            </a:r>
          </a:p>
          <a:p>
            <a:pPr marL="1185333" indent="-1185333">
              <a:lnSpc>
                <a:spcPct val="90000"/>
              </a:lnSpc>
              <a:spcBef>
                <a:spcPts val="4000"/>
              </a:spcBef>
              <a:buSzPct val="100000"/>
              <a:buAutoNum type="arabicPeriod"/>
              <a:defRPr sz="4800" b="1" spc="-96">
                <a:solidFill>
                  <a:srgbClr val="535E7C"/>
                </a:solidFill>
              </a:defRPr>
            </a:pPr>
            <a:r>
              <a:t>Bereitet euer Interview vor.</a:t>
            </a:r>
          </a:p>
          <a:p>
            <a:pPr marL="1185333" indent="-1185333">
              <a:lnSpc>
                <a:spcPct val="90000"/>
              </a:lnSpc>
              <a:spcBef>
                <a:spcPts val="4000"/>
              </a:spcBef>
              <a:buSzPct val="100000"/>
              <a:buAutoNum type="arabicPeriod"/>
              <a:defRPr sz="4800" b="1" spc="-96">
                <a:solidFill>
                  <a:srgbClr val="535E7C"/>
                </a:solidFill>
              </a:defRPr>
            </a:pPr>
            <a:r>
              <a:t>Beginnt mit den Interviews und den Beobachtungen im Stadtteil. </a:t>
            </a:r>
          </a:p>
        </p:txBody>
      </p:sp>
      <p:sp>
        <p:nvSpPr>
          <p:cNvPr id="3251" name="Aufgabe"/>
          <p:cNvSpPr>
            <a:spLocks noGrp="1"/>
          </p:cNvSpPr>
          <p:nvPr>
            <p:ph type="body" idx="22"/>
          </p:nvPr>
        </p:nvSpPr>
        <p:spPr>
          <a:prstGeom prst="rect">
            <a:avLst/>
          </a:prstGeom>
        </p:spPr>
        <p:txBody>
          <a:bodyPr/>
          <a:lstStyle/>
          <a:p>
            <a:r>
              <a:t>Aufgabe</a:t>
            </a:r>
          </a:p>
        </p:txBody>
      </p:sp>
      <p:sp>
        <p:nvSpPr>
          <p:cNvPr id="3252" name="45 Min"/>
          <p:cNvSpPr txBox="1">
            <a:spLocks noGrp="1"/>
          </p:cNvSpPr>
          <p:nvPr>
            <p:ph type="body" idx="23"/>
          </p:nvPr>
        </p:nvSpPr>
        <p:spPr>
          <a:xfrm>
            <a:off x="21477981" y="1970400"/>
            <a:ext cx="2023568" cy="896113"/>
          </a:xfrm>
          <a:prstGeom prst="rect">
            <a:avLst/>
          </a:prstGeom>
        </p:spPr>
        <p:txBody>
          <a:bodyPr/>
          <a:lstStyle/>
          <a:p>
            <a:r>
              <a:t>45 Min</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4" name="Foliennumm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44</a:t>
            </a:fld>
            <a:endParaRPr/>
          </a:p>
        </p:txBody>
      </p:sp>
      <p:sp>
        <p:nvSpPr>
          <p:cNvPr id="3255"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pic>
        <p:nvPicPr>
          <p:cNvPr id="3256" name="Bild" descr="Bild"/>
          <p:cNvPicPr>
            <a:picLocks noGrp="1"/>
          </p:cNvPicPr>
          <p:nvPr>
            <p:ph type="pic" idx="21"/>
          </p:nvPr>
        </p:nvPicPr>
        <p:blipFill>
          <a:blip r:embed="rId2">
            <a:alphaModFix amt="28017"/>
          </a:blip>
          <a:srcRect/>
          <a:stretch>
            <a:fillRect/>
          </a:stretch>
        </p:blipFill>
        <p:spPr>
          <a:prstGeom prst="rect">
            <a:avLst/>
          </a:prstGeom>
        </p:spPr>
      </p:pic>
      <p:sp>
        <p:nvSpPr>
          <p:cNvPr id="3257" name="DMS innovationszirkel"/>
          <p:cNvSpPr/>
          <p:nvPr/>
        </p:nvSpPr>
        <p:spPr>
          <a:xfrm>
            <a:off x="1822952" y="12954950"/>
            <a:ext cx="11219948"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sp>
        <p:nvSpPr>
          <p:cNvPr id="3258" name="Rechteck"/>
          <p:cNvSpPr/>
          <p:nvPr/>
        </p:nvSpPr>
        <p:spPr>
          <a:xfrm>
            <a:off x="0" y="0"/>
            <a:ext cx="1502892" cy="13716001"/>
          </a:xfrm>
          <a:prstGeom prst="rect">
            <a:avLst/>
          </a:prstGeom>
          <a:solidFill>
            <a:srgbClr val="D80078"/>
          </a:solidFill>
          <a:ln w="12700">
            <a:miter lim="400000"/>
          </a:ln>
        </p:spPr>
        <p:txBody>
          <a:bodyPr lIns="50800" tIns="50800" rIns="50800" bIns="50800" anchor="ctr"/>
          <a:lstStyle/>
          <a:p>
            <a:pPr defTabSz="825500">
              <a:defRPr sz="3200">
                <a:solidFill>
                  <a:srgbClr val="D80078"/>
                </a:solidFill>
                <a:latin typeface="Helvetica Neue Medium"/>
                <a:ea typeface="Helvetica Neue Medium"/>
                <a:cs typeface="Helvetica Neue Medium"/>
                <a:sym typeface="Helvetica Neue Medium"/>
              </a:defRPr>
            </a:pPr>
            <a:endParaRPr/>
          </a:p>
        </p:txBody>
      </p:sp>
      <p:sp>
        <p:nvSpPr>
          <p:cNvPr id="3259" name="Erklärung"/>
          <p:cNvSpPr/>
          <p:nvPr/>
        </p:nvSpPr>
        <p:spPr>
          <a:xfrm rot="16200000">
            <a:off x="-5513023" y="6603387"/>
            <a:ext cx="12428063" cy="64368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5400"/>
              </a:lnSpc>
              <a:spcBef>
                <a:spcPts val="3600"/>
              </a:spcBef>
              <a:tabLst>
                <a:tab pos="342900" algn="l"/>
                <a:tab pos="698500" algn="l"/>
                <a:tab pos="1066800" algn="l"/>
                <a:tab pos="1409700" algn="l"/>
                <a:tab pos="1765300" algn="l"/>
                <a:tab pos="2133600" algn="l"/>
                <a:tab pos="2476500" algn="l"/>
                <a:tab pos="2832100" algn="l"/>
                <a:tab pos="3200400" algn="l"/>
                <a:tab pos="3543300" algn="l"/>
                <a:tab pos="3898900" algn="l"/>
                <a:tab pos="4267200" algn="l"/>
              </a:tabLst>
              <a:defRPr sz="3600" b="1" spc="-36">
                <a:solidFill>
                  <a:srgbClr val="FFFFFF"/>
                </a:solidFill>
                <a:latin typeface="+mn-lt"/>
                <a:ea typeface="+mn-ea"/>
                <a:cs typeface="+mn-cs"/>
                <a:sym typeface="Helvetica"/>
              </a:defRPr>
            </a:lvl1pPr>
          </a:lstStyle>
          <a:p>
            <a:r>
              <a:t>Erklärung</a:t>
            </a:r>
          </a:p>
        </p:txBody>
      </p:sp>
      <p:sp>
        <p:nvSpPr>
          <p:cNvPr id="3260" name="Recherchephase"/>
          <p:cNvSpPr>
            <a:spLocks noGrp="1"/>
          </p:cNvSpPr>
          <p:nvPr>
            <p:ph type="body" idx="22"/>
          </p:nvPr>
        </p:nvSpPr>
        <p:spPr>
          <a:prstGeom prst="rect">
            <a:avLst/>
          </a:prstGeom>
        </p:spPr>
        <p:txBody>
          <a:bodyPr/>
          <a:lstStyle/>
          <a:p>
            <a:r>
              <a:t>Recherchephase</a:t>
            </a:r>
          </a:p>
        </p:txBody>
      </p:sp>
      <p:sp>
        <p:nvSpPr>
          <p:cNvPr id="3261" name="Sie können die Datenerhebung als Hausaufgabe aufgeben, oder auch, sollte mehr Zeit zur Verfügung stehen, während des Unterrichts Zeit zur Datenerhebung geben."/>
          <p:cNvSpPr>
            <a:spLocks noGrp="1"/>
          </p:cNvSpPr>
          <p:nvPr>
            <p:ph type="body" idx="23"/>
          </p:nvPr>
        </p:nvSpPr>
        <p:spPr>
          <a:prstGeom prst="rect">
            <a:avLst/>
          </a:prstGeom>
        </p:spPr>
        <p:txBody>
          <a:bodyPr/>
          <a:lstStyle>
            <a:lvl1pPr>
              <a:lnSpc>
                <a:spcPct val="117999"/>
              </a:lnSpc>
              <a:spcBef>
                <a:spcPts val="0"/>
              </a:spcBef>
              <a:tabLst/>
              <a:defRPr sz="2200" spc="0">
                <a:solidFill>
                  <a:srgbClr val="000000"/>
                </a:solidFill>
                <a:latin typeface="Helvetica Neue"/>
                <a:ea typeface="Helvetica Neue"/>
                <a:cs typeface="Helvetica Neue"/>
                <a:sym typeface="Helvetica Neue"/>
              </a:defRPr>
            </a:lvl1pPr>
          </a:lstStyle>
          <a:p>
            <a:r>
              <a:t>Sie können die Datenerhebung als Hausaufgabe aufgeben, oder auch, sollte mehr Zeit zur Verfügung stehen, während des Unterrichts Zeit zur Datenerhebung geben. </a:t>
            </a:r>
          </a:p>
        </p:txBody>
      </p:sp>
      <p:pic>
        <p:nvPicPr>
          <p:cNvPr id="3262" name="outline_groups_black_24dp.png" descr="outline_groups_black_24dp.png"/>
          <p:cNvPicPr>
            <a:picLocks noGrp="1" noChangeAspect="1"/>
          </p:cNvPicPr>
          <p:nvPr>
            <p:ph type="pic" idx="24"/>
          </p:nvPr>
        </p:nvPicPr>
        <p:blipFill>
          <a:blip r:embed="rId3"/>
          <a:srcRect/>
          <a:stretch>
            <a:fillRect/>
          </a:stretch>
        </p:blipFill>
        <p:spPr>
          <a:prstGeom prst="rect">
            <a:avLst/>
          </a:prstGeom>
        </p:spPr>
      </p:pic>
      <p:sp>
        <p:nvSpPr>
          <p:cNvPr id="3263" name="Nun erheben die Schüler*innen Daten und Informationen."/>
          <p:cNvSpPr>
            <a:spLocks noGrp="1"/>
          </p:cNvSpPr>
          <p:nvPr>
            <p:ph type="body" idx="25"/>
          </p:nvPr>
        </p:nvSpPr>
        <p:spPr>
          <a:xfrm>
            <a:off x="12159344" y="2540000"/>
            <a:ext cx="11406165" cy="1450314"/>
          </a:xfrm>
          <a:prstGeom prst="rect">
            <a:avLst/>
          </a:prstGeom>
        </p:spPr>
        <p:txBody>
          <a:bodyPr/>
          <a:lstStyle/>
          <a:p>
            <a:r>
              <a:t>Nun erheben die Schüler*innen Daten und Informationen.</a:t>
            </a:r>
          </a:p>
        </p:txBody>
      </p:sp>
      <p:pic>
        <p:nvPicPr>
          <p:cNvPr id="3264" name="Bildschirmfoto 2022-07-27 um 14.01.30.png" descr="Bildschirmfoto 2022-07-27 um 14.01.30.png"/>
          <p:cNvPicPr>
            <a:picLocks noGrp="1" noChangeAspect="1"/>
          </p:cNvPicPr>
          <p:nvPr>
            <p:ph type="pic" idx="27"/>
          </p:nvPr>
        </p:nvPicPr>
        <p:blipFill>
          <a:blip r:embed="rId4"/>
          <a:srcRect t="39" b="39"/>
          <a:stretch>
            <a:fillRect/>
          </a:stretch>
        </p:blipFill>
        <p:spPr>
          <a:prstGeom prst="rect">
            <a:avLst/>
          </a:prstGeom>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45</a:t>
            </a:fld>
            <a:endParaRPr/>
          </a:p>
        </p:txBody>
      </p:sp>
      <p:sp>
        <p:nvSpPr>
          <p:cNvPr id="3267" name="Macht mindestens 10 Interviews.…"/>
          <p:cNvSpPr>
            <a:spLocks noGrp="1"/>
          </p:cNvSpPr>
          <p:nvPr>
            <p:ph type="body" idx="21"/>
          </p:nvPr>
        </p:nvSpPr>
        <p:spPr>
          <a:xfrm>
            <a:off x="3562969" y="2446296"/>
            <a:ext cx="14179036" cy="887094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599" y="21600"/>
                </a:lnTo>
                <a:lnTo>
                  <a:pt x="0" y="21600"/>
                </a:lnTo>
                <a:lnTo>
                  <a:pt x="0" y="0"/>
                </a:lnTo>
                <a:close/>
              </a:path>
            </a:pathLst>
          </a:custGeom>
        </p:spPr>
        <p:txBody>
          <a:bodyPr/>
          <a:lstStyle/>
          <a:p>
            <a:pPr>
              <a:lnSpc>
                <a:spcPct val="90000"/>
              </a:lnSpc>
              <a:spcBef>
                <a:spcPts val="4000"/>
              </a:spcBef>
              <a:defRPr sz="6400" b="1" spc="-128">
                <a:solidFill>
                  <a:srgbClr val="535E7C"/>
                </a:solidFill>
              </a:defRPr>
            </a:pPr>
            <a:r>
              <a:t>Macht mindestens 10 Interviews.</a:t>
            </a:r>
          </a:p>
          <a:p>
            <a:pPr>
              <a:lnSpc>
                <a:spcPct val="90000"/>
              </a:lnSpc>
              <a:spcBef>
                <a:spcPts val="4000"/>
              </a:spcBef>
              <a:defRPr sz="6400" b="1" spc="-128">
                <a:solidFill>
                  <a:srgbClr val="535E7C"/>
                </a:solidFill>
              </a:defRPr>
            </a:pPr>
            <a:r>
              <a:t>Dokumentiert alle Beobachtungen (Fotos, Skizzen, o.ä.)</a:t>
            </a:r>
          </a:p>
          <a:p>
            <a:pPr>
              <a:lnSpc>
                <a:spcPct val="90000"/>
              </a:lnSpc>
              <a:spcBef>
                <a:spcPts val="4000"/>
              </a:spcBef>
              <a:defRPr sz="6400" b="1" spc="-128">
                <a:solidFill>
                  <a:srgbClr val="535E7C"/>
                </a:solidFill>
              </a:defRPr>
            </a:pPr>
            <a:r>
              <a:t>Recherchiert auch im Internet zum Stadtteil und eurem Thema.</a:t>
            </a:r>
          </a:p>
          <a:p>
            <a:pPr>
              <a:lnSpc>
                <a:spcPct val="90000"/>
              </a:lnSpc>
              <a:spcBef>
                <a:spcPts val="4000"/>
              </a:spcBef>
              <a:defRPr sz="4100" b="1" spc="-82">
                <a:solidFill>
                  <a:srgbClr val="535E7C"/>
                </a:solidFill>
              </a:defRPr>
            </a:pPr>
            <a:r>
              <a:t>Ladet eure Ergebnisse auf Conceptboard hoch. </a:t>
            </a:r>
          </a:p>
        </p:txBody>
      </p:sp>
      <p:sp>
        <p:nvSpPr>
          <p:cNvPr id="3268" name="Hausaufgabe bis zum 28.06.22"/>
          <p:cNvSpPr>
            <a:spLocks noGrp="1"/>
          </p:cNvSpPr>
          <p:nvPr>
            <p:ph type="body" idx="22"/>
          </p:nvPr>
        </p:nvSpPr>
        <p:spPr>
          <a:xfrm>
            <a:off x="756718" y="762000"/>
            <a:ext cx="22870564" cy="1371600"/>
          </a:xfrm>
          <a:prstGeom prst="rect">
            <a:avLst/>
          </a:prstGeom>
        </p:spPr>
        <p:txBody>
          <a:bodyPr/>
          <a:lstStyle>
            <a:lvl1pPr defTabSz="457200">
              <a:lnSpc>
                <a:spcPts val="5400"/>
              </a:lnSpc>
              <a:spcBef>
                <a:spcPts val="3600"/>
              </a:spcBef>
              <a:tabLst>
                <a:tab pos="342900" algn="l"/>
                <a:tab pos="698500" algn="l"/>
                <a:tab pos="1066800" algn="l"/>
                <a:tab pos="1409700" algn="l"/>
                <a:tab pos="1765300" algn="l"/>
                <a:tab pos="2133600" algn="l"/>
                <a:tab pos="2476500" algn="l"/>
                <a:tab pos="2832100" algn="l"/>
                <a:tab pos="3200400" algn="l"/>
                <a:tab pos="3543300" algn="l"/>
                <a:tab pos="3898900" algn="l"/>
                <a:tab pos="4267200" algn="l"/>
              </a:tabLst>
              <a:defRPr sz="4800" b="1" spc="-48">
                <a:solidFill>
                  <a:srgbClr val="535E7C"/>
                </a:solidFill>
              </a:defRPr>
            </a:lvl1pPr>
          </a:lstStyle>
          <a:p>
            <a:r>
              <a:t>Hausaufgabe bis zum 28.06.22</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0" name="Dreieck"/>
          <p:cNvSpPr/>
          <p:nvPr/>
        </p:nvSpPr>
        <p:spPr>
          <a:xfrm rot="16200000">
            <a:off x="21129049" y="1218390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271" name="Kreis"/>
          <p:cNvSpPr/>
          <p:nvPr/>
        </p:nvSpPr>
        <p:spPr>
          <a:xfrm rot="16200000">
            <a:off x="21130770" y="1105373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272" name="Dreieck"/>
          <p:cNvSpPr/>
          <p:nvPr/>
        </p:nvSpPr>
        <p:spPr>
          <a:xfrm rot="16200000">
            <a:off x="21129049" y="992012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273" name="Kreis"/>
          <p:cNvSpPr/>
          <p:nvPr/>
        </p:nvSpPr>
        <p:spPr>
          <a:xfrm rot="16200000">
            <a:off x="21130770" y="8789951"/>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274" name="Dreieck"/>
          <p:cNvSpPr/>
          <p:nvPr/>
        </p:nvSpPr>
        <p:spPr>
          <a:xfrm rot="16200000">
            <a:off x="21907695" y="11617100"/>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275" name="Kreis"/>
          <p:cNvSpPr/>
          <p:nvPr/>
        </p:nvSpPr>
        <p:spPr>
          <a:xfrm rot="16200000">
            <a:off x="21909416" y="10486930"/>
            <a:ext cx="472848"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276" name="Dreieck"/>
          <p:cNvSpPr/>
          <p:nvPr/>
        </p:nvSpPr>
        <p:spPr>
          <a:xfrm rot="16200000">
            <a:off x="21907695" y="935331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277" name="Kreis"/>
          <p:cNvSpPr/>
          <p:nvPr/>
        </p:nvSpPr>
        <p:spPr>
          <a:xfrm rot="16200000">
            <a:off x="21909416" y="8223146"/>
            <a:ext cx="472848"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278" name="Dreieck"/>
          <p:cNvSpPr/>
          <p:nvPr/>
        </p:nvSpPr>
        <p:spPr>
          <a:xfrm rot="16200000">
            <a:off x="22694934" y="1218390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279" name="Kreis"/>
          <p:cNvSpPr/>
          <p:nvPr/>
        </p:nvSpPr>
        <p:spPr>
          <a:xfrm rot="16200000">
            <a:off x="22696654" y="1105373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280" name="Dreieck"/>
          <p:cNvSpPr/>
          <p:nvPr/>
        </p:nvSpPr>
        <p:spPr>
          <a:xfrm rot="16200000">
            <a:off x="22694934" y="992012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281" name="Kreis"/>
          <p:cNvSpPr/>
          <p:nvPr/>
        </p:nvSpPr>
        <p:spPr>
          <a:xfrm rot="16200000">
            <a:off x="22696654" y="8789951"/>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282" name="Dreieck"/>
          <p:cNvSpPr/>
          <p:nvPr/>
        </p:nvSpPr>
        <p:spPr>
          <a:xfrm rot="16200000">
            <a:off x="23473578" y="11617100"/>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283" name="Kreis"/>
          <p:cNvSpPr/>
          <p:nvPr/>
        </p:nvSpPr>
        <p:spPr>
          <a:xfrm rot="16200000">
            <a:off x="23475298" y="1048693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284" name="Dreieck"/>
          <p:cNvSpPr/>
          <p:nvPr/>
        </p:nvSpPr>
        <p:spPr>
          <a:xfrm rot="16200000">
            <a:off x="23473578" y="935331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285" name="Kreis"/>
          <p:cNvSpPr/>
          <p:nvPr/>
        </p:nvSpPr>
        <p:spPr>
          <a:xfrm rot="16200000">
            <a:off x="23475298" y="822314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286" name="Dreieck"/>
          <p:cNvSpPr/>
          <p:nvPr/>
        </p:nvSpPr>
        <p:spPr>
          <a:xfrm rot="16200000">
            <a:off x="24260816" y="1218390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287" name="Kreis"/>
          <p:cNvSpPr/>
          <p:nvPr/>
        </p:nvSpPr>
        <p:spPr>
          <a:xfrm rot="16200000">
            <a:off x="24262537" y="1105373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288" name="Dreieck"/>
          <p:cNvSpPr/>
          <p:nvPr/>
        </p:nvSpPr>
        <p:spPr>
          <a:xfrm rot="16200000">
            <a:off x="24260816" y="992012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289" name="Kreis"/>
          <p:cNvSpPr/>
          <p:nvPr/>
        </p:nvSpPr>
        <p:spPr>
          <a:xfrm rot="16200000">
            <a:off x="24262537" y="8789951"/>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290" name="Dreieck"/>
          <p:cNvSpPr/>
          <p:nvPr/>
        </p:nvSpPr>
        <p:spPr>
          <a:xfrm rot="16200000">
            <a:off x="25039463" y="11617100"/>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291" name="Kreis"/>
          <p:cNvSpPr/>
          <p:nvPr/>
        </p:nvSpPr>
        <p:spPr>
          <a:xfrm rot="16200000">
            <a:off x="25041183" y="10486930"/>
            <a:ext cx="472848"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292" name="Dreieck"/>
          <p:cNvSpPr/>
          <p:nvPr/>
        </p:nvSpPr>
        <p:spPr>
          <a:xfrm rot="16200000">
            <a:off x="25039463" y="935331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293" name="Kreis"/>
          <p:cNvSpPr/>
          <p:nvPr/>
        </p:nvSpPr>
        <p:spPr>
          <a:xfrm rot="16200000">
            <a:off x="25041183" y="8223146"/>
            <a:ext cx="472848"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294" name="Dreieck"/>
          <p:cNvSpPr/>
          <p:nvPr/>
        </p:nvSpPr>
        <p:spPr>
          <a:xfrm rot="16200000">
            <a:off x="25826699" y="1218390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295" name="Kreis"/>
          <p:cNvSpPr/>
          <p:nvPr/>
        </p:nvSpPr>
        <p:spPr>
          <a:xfrm rot="16200000">
            <a:off x="25828420" y="1105373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296" name="Dreieck"/>
          <p:cNvSpPr/>
          <p:nvPr/>
        </p:nvSpPr>
        <p:spPr>
          <a:xfrm rot="16200000">
            <a:off x="25826699" y="992012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297" name="Kreis"/>
          <p:cNvSpPr/>
          <p:nvPr/>
        </p:nvSpPr>
        <p:spPr>
          <a:xfrm rot="16200000">
            <a:off x="25828420" y="8789951"/>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298" name="Dreieck"/>
          <p:cNvSpPr/>
          <p:nvPr/>
        </p:nvSpPr>
        <p:spPr>
          <a:xfrm rot="16200000">
            <a:off x="26605346" y="11617100"/>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299" name="Kreis"/>
          <p:cNvSpPr/>
          <p:nvPr/>
        </p:nvSpPr>
        <p:spPr>
          <a:xfrm rot="16200000">
            <a:off x="26607067" y="1048693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00" name="Dreieck"/>
          <p:cNvSpPr/>
          <p:nvPr/>
        </p:nvSpPr>
        <p:spPr>
          <a:xfrm rot="16200000">
            <a:off x="26605346" y="935331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01" name="Kreis"/>
          <p:cNvSpPr/>
          <p:nvPr/>
        </p:nvSpPr>
        <p:spPr>
          <a:xfrm rot="16200000">
            <a:off x="26607067" y="822314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02" name="Dreieck"/>
          <p:cNvSpPr/>
          <p:nvPr/>
        </p:nvSpPr>
        <p:spPr>
          <a:xfrm rot="16200000">
            <a:off x="21167811" y="1669210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03" name="Kreis"/>
          <p:cNvSpPr/>
          <p:nvPr/>
        </p:nvSpPr>
        <p:spPr>
          <a:xfrm rot="16200000">
            <a:off x="21169532" y="15561938"/>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04" name="Dreieck"/>
          <p:cNvSpPr/>
          <p:nvPr/>
        </p:nvSpPr>
        <p:spPr>
          <a:xfrm rot="16200000">
            <a:off x="21167811" y="1442832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05" name="Kreis"/>
          <p:cNvSpPr/>
          <p:nvPr/>
        </p:nvSpPr>
        <p:spPr>
          <a:xfrm rot="16200000">
            <a:off x="21169532" y="13298155"/>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06" name="Dreieck"/>
          <p:cNvSpPr/>
          <p:nvPr/>
        </p:nvSpPr>
        <p:spPr>
          <a:xfrm rot="16200000">
            <a:off x="21946460" y="16125304"/>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07" name="Kreis"/>
          <p:cNvSpPr/>
          <p:nvPr/>
        </p:nvSpPr>
        <p:spPr>
          <a:xfrm rot="16200000">
            <a:off x="21948181" y="14995132"/>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08" name="Dreieck"/>
          <p:cNvSpPr/>
          <p:nvPr/>
        </p:nvSpPr>
        <p:spPr>
          <a:xfrm rot="16200000">
            <a:off x="21946460" y="1386151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09" name="Kreis"/>
          <p:cNvSpPr/>
          <p:nvPr/>
        </p:nvSpPr>
        <p:spPr>
          <a:xfrm rot="16200000">
            <a:off x="21948181" y="12731348"/>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10" name="Dreieck"/>
          <p:cNvSpPr/>
          <p:nvPr/>
        </p:nvSpPr>
        <p:spPr>
          <a:xfrm rot="16200000">
            <a:off x="22733696" y="1669210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11" name="Kreis"/>
          <p:cNvSpPr/>
          <p:nvPr/>
        </p:nvSpPr>
        <p:spPr>
          <a:xfrm rot="16200000">
            <a:off x="22735416" y="15561938"/>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12" name="Dreieck"/>
          <p:cNvSpPr/>
          <p:nvPr/>
        </p:nvSpPr>
        <p:spPr>
          <a:xfrm rot="16200000">
            <a:off x="22733696" y="1442832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13" name="Kreis"/>
          <p:cNvSpPr/>
          <p:nvPr/>
        </p:nvSpPr>
        <p:spPr>
          <a:xfrm rot="16200000">
            <a:off x="22735416" y="13298155"/>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14" name="Dreieck"/>
          <p:cNvSpPr/>
          <p:nvPr/>
        </p:nvSpPr>
        <p:spPr>
          <a:xfrm rot="16200000">
            <a:off x="23512344" y="16125304"/>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15" name="Kreis"/>
          <p:cNvSpPr/>
          <p:nvPr/>
        </p:nvSpPr>
        <p:spPr>
          <a:xfrm rot="16200000">
            <a:off x="23514065" y="14995132"/>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16" name="Dreieck"/>
          <p:cNvSpPr/>
          <p:nvPr/>
        </p:nvSpPr>
        <p:spPr>
          <a:xfrm rot="16200000">
            <a:off x="23512344" y="1386151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17" name="Kreis"/>
          <p:cNvSpPr/>
          <p:nvPr/>
        </p:nvSpPr>
        <p:spPr>
          <a:xfrm rot="16200000">
            <a:off x="23514065" y="12731348"/>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18" name="Dreieck"/>
          <p:cNvSpPr/>
          <p:nvPr/>
        </p:nvSpPr>
        <p:spPr>
          <a:xfrm rot="16200000">
            <a:off x="24299581" y="1669210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19" name="Kreis"/>
          <p:cNvSpPr/>
          <p:nvPr/>
        </p:nvSpPr>
        <p:spPr>
          <a:xfrm rot="16200000">
            <a:off x="24301301" y="15561938"/>
            <a:ext cx="472848"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20" name="Dreieck"/>
          <p:cNvSpPr/>
          <p:nvPr/>
        </p:nvSpPr>
        <p:spPr>
          <a:xfrm rot="16200000">
            <a:off x="24299581" y="1442832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21" name="Kreis"/>
          <p:cNvSpPr/>
          <p:nvPr/>
        </p:nvSpPr>
        <p:spPr>
          <a:xfrm rot="16200000">
            <a:off x="24301301" y="13298155"/>
            <a:ext cx="472848"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22" name="Dreieck"/>
          <p:cNvSpPr/>
          <p:nvPr/>
        </p:nvSpPr>
        <p:spPr>
          <a:xfrm rot="16200000">
            <a:off x="25078227" y="16125304"/>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23" name="Kreis"/>
          <p:cNvSpPr/>
          <p:nvPr/>
        </p:nvSpPr>
        <p:spPr>
          <a:xfrm rot="16200000">
            <a:off x="25079948" y="14995132"/>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24" name="Dreieck"/>
          <p:cNvSpPr/>
          <p:nvPr/>
        </p:nvSpPr>
        <p:spPr>
          <a:xfrm rot="16200000">
            <a:off x="25078227" y="1386151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25" name="Kreis"/>
          <p:cNvSpPr/>
          <p:nvPr/>
        </p:nvSpPr>
        <p:spPr>
          <a:xfrm rot="16200000">
            <a:off x="25079948" y="12731348"/>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26" name="Dreieck"/>
          <p:cNvSpPr/>
          <p:nvPr/>
        </p:nvSpPr>
        <p:spPr>
          <a:xfrm rot="16200000">
            <a:off x="25865466" y="1669210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27" name="Kreis"/>
          <p:cNvSpPr/>
          <p:nvPr/>
        </p:nvSpPr>
        <p:spPr>
          <a:xfrm rot="16200000">
            <a:off x="25867183" y="15561938"/>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28" name="Dreieck"/>
          <p:cNvSpPr/>
          <p:nvPr/>
        </p:nvSpPr>
        <p:spPr>
          <a:xfrm rot="16200000">
            <a:off x="25865466" y="1442832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29" name="Kreis"/>
          <p:cNvSpPr/>
          <p:nvPr/>
        </p:nvSpPr>
        <p:spPr>
          <a:xfrm rot="16200000">
            <a:off x="25867183" y="13298155"/>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30" name="Dreieck"/>
          <p:cNvSpPr/>
          <p:nvPr/>
        </p:nvSpPr>
        <p:spPr>
          <a:xfrm rot="16200000">
            <a:off x="26644110" y="16125304"/>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31" name="Kreis"/>
          <p:cNvSpPr/>
          <p:nvPr/>
        </p:nvSpPr>
        <p:spPr>
          <a:xfrm rot="16200000">
            <a:off x="26645830" y="14995132"/>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32" name="Dreieck"/>
          <p:cNvSpPr/>
          <p:nvPr/>
        </p:nvSpPr>
        <p:spPr>
          <a:xfrm rot="16200000">
            <a:off x="26644110" y="1386151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33" name="Kreis"/>
          <p:cNvSpPr/>
          <p:nvPr/>
        </p:nvSpPr>
        <p:spPr>
          <a:xfrm rot="16200000">
            <a:off x="26645830" y="12731348"/>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34" name="Dreieck"/>
          <p:cNvSpPr/>
          <p:nvPr/>
        </p:nvSpPr>
        <p:spPr>
          <a:xfrm rot="16200000">
            <a:off x="21052849" y="318153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35" name="Kreis"/>
          <p:cNvSpPr/>
          <p:nvPr/>
        </p:nvSpPr>
        <p:spPr>
          <a:xfrm rot="16200000">
            <a:off x="21054570" y="2051368"/>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36" name="Dreieck"/>
          <p:cNvSpPr/>
          <p:nvPr/>
        </p:nvSpPr>
        <p:spPr>
          <a:xfrm rot="16200000">
            <a:off x="21052849" y="91775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37" name="Kreis"/>
          <p:cNvSpPr/>
          <p:nvPr/>
        </p:nvSpPr>
        <p:spPr>
          <a:xfrm rot="16200000">
            <a:off x="21054570" y="-21241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38" name="Dreieck"/>
          <p:cNvSpPr/>
          <p:nvPr/>
        </p:nvSpPr>
        <p:spPr>
          <a:xfrm rot="16200000">
            <a:off x="21831495" y="261473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39" name="Kreis"/>
          <p:cNvSpPr/>
          <p:nvPr/>
        </p:nvSpPr>
        <p:spPr>
          <a:xfrm rot="16200000">
            <a:off x="21833216" y="1484562"/>
            <a:ext cx="472848"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40" name="Dreieck"/>
          <p:cNvSpPr/>
          <p:nvPr/>
        </p:nvSpPr>
        <p:spPr>
          <a:xfrm rot="16200000">
            <a:off x="21831495" y="35094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41" name="Kreis"/>
          <p:cNvSpPr/>
          <p:nvPr/>
        </p:nvSpPr>
        <p:spPr>
          <a:xfrm rot="16200000">
            <a:off x="21833216" y="-779221"/>
            <a:ext cx="472848"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42" name="Dreieck"/>
          <p:cNvSpPr/>
          <p:nvPr/>
        </p:nvSpPr>
        <p:spPr>
          <a:xfrm rot="16200000">
            <a:off x="22618734" y="318153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43" name="Kreis"/>
          <p:cNvSpPr/>
          <p:nvPr/>
        </p:nvSpPr>
        <p:spPr>
          <a:xfrm rot="16200000">
            <a:off x="22620454" y="2051368"/>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44" name="Dreieck"/>
          <p:cNvSpPr/>
          <p:nvPr/>
        </p:nvSpPr>
        <p:spPr>
          <a:xfrm rot="16200000">
            <a:off x="22618734" y="91775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45" name="Kreis"/>
          <p:cNvSpPr/>
          <p:nvPr/>
        </p:nvSpPr>
        <p:spPr>
          <a:xfrm rot="16200000">
            <a:off x="22620454" y="-21241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46" name="Dreieck"/>
          <p:cNvSpPr/>
          <p:nvPr/>
        </p:nvSpPr>
        <p:spPr>
          <a:xfrm rot="16200000">
            <a:off x="23397378" y="261473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47" name="Kreis"/>
          <p:cNvSpPr/>
          <p:nvPr/>
        </p:nvSpPr>
        <p:spPr>
          <a:xfrm rot="16200000">
            <a:off x="23399098" y="1484562"/>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48" name="Dreieck"/>
          <p:cNvSpPr/>
          <p:nvPr/>
        </p:nvSpPr>
        <p:spPr>
          <a:xfrm rot="16200000">
            <a:off x="23397378" y="35094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49" name="Kreis"/>
          <p:cNvSpPr/>
          <p:nvPr/>
        </p:nvSpPr>
        <p:spPr>
          <a:xfrm rot="16200000">
            <a:off x="23399098" y="-779221"/>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50" name="Dreieck"/>
          <p:cNvSpPr/>
          <p:nvPr/>
        </p:nvSpPr>
        <p:spPr>
          <a:xfrm rot="16200000">
            <a:off x="24184616" y="318153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51" name="Kreis"/>
          <p:cNvSpPr/>
          <p:nvPr/>
        </p:nvSpPr>
        <p:spPr>
          <a:xfrm rot="16200000">
            <a:off x="24186337" y="2051368"/>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52" name="Dreieck"/>
          <p:cNvSpPr/>
          <p:nvPr/>
        </p:nvSpPr>
        <p:spPr>
          <a:xfrm rot="16200000">
            <a:off x="24184616" y="91775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53" name="Kreis"/>
          <p:cNvSpPr/>
          <p:nvPr/>
        </p:nvSpPr>
        <p:spPr>
          <a:xfrm rot="16200000">
            <a:off x="24186337" y="-21241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54" name="Dreieck"/>
          <p:cNvSpPr/>
          <p:nvPr/>
        </p:nvSpPr>
        <p:spPr>
          <a:xfrm rot="16200000">
            <a:off x="24963263" y="261473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55" name="Kreis"/>
          <p:cNvSpPr/>
          <p:nvPr/>
        </p:nvSpPr>
        <p:spPr>
          <a:xfrm rot="16200000">
            <a:off x="24964983" y="1484562"/>
            <a:ext cx="472848"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56" name="Dreieck"/>
          <p:cNvSpPr/>
          <p:nvPr/>
        </p:nvSpPr>
        <p:spPr>
          <a:xfrm rot="16200000">
            <a:off x="24963263" y="35094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57" name="Kreis"/>
          <p:cNvSpPr/>
          <p:nvPr/>
        </p:nvSpPr>
        <p:spPr>
          <a:xfrm rot="16200000">
            <a:off x="24964983" y="-779221"/>
            <a:ext cx="472848"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58" name="Dreieck"/>
          <p:cNvSpPr/>
          <p:nvPr/>
        </p:nvSpPr>
        <p:spPr>
          <a:xfrm rot="16200000">
            <a:off x="25750499" y="318153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59" name="Kreis"/>
          <p:cNvSpPr/>
          <p:nvPr/>
        </p:nvSpPr>
        <p:spPr>
          <a:xfrm rot="16200000">
            <a:off x="25752220" y="2051368"/>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60" name="Dreieck"/>
          <p:cNvSpPr/>
          <p:nvPr/>
        </p:nvSpPr>
        <p:spPr>
          <a:xfrm rot="16200000">
            <a:off x="25750499" y="91775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61" name="Kreis"/>
          <p:cNvSpPr/>
          <p:nvPr/>
        </p:nvSpPr>
        <p:spPr>
          <a:xfrm rot="16200000">
            <a:off x="25752220" y="-21241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62" name="Dreieck"/>
          <p:cNvSpPr/>
          <p:nvPr/>
        </p:nvSpPr>
        <p:spPr>
          <a:xfrm rot="16200000">
            <a:off x="26529146" y="261473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63" name="Kreis"/>
          <p:cNvSpPr/>
          <p:nvPr/>
        </p:nvSpPr>
        <p:spPr>
          <a:xfrm rot="16200000">
            <a:off x="26530867" y="1484562"/>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64" name="Dreieck"/>
          <p:cNvSpPr/>
          <p:nvPr/>
        </p:nvSpPr>
        <p:spPr>
          <a:xfrm rot="16200000">
            <a:off x="26529146" y="35094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65" name="Kreis"/>
          <p:cNvSpPr/>
          <p:nvPr/>
        </p:nvSpPr>
        <p:spPr>
          <a:xfrm rot="16200000">
            <a:off x="26530867" y="-779221"/>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66" name="Dreieck"/>
          <p:cNvSpPr/>
          <p:nvPr/>
        </p:nvSpPr>
        <p:spPr>
          <a:xfrm rot="16200000">
            <a:off x="21091611" y="768974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67" name="Kreis"/>
          <p:cNvSpPr/>
          <p:nvPr/>
        </p:nvSpPr>
        <p:spPr>
          <a:xfrm rot="16200000">
            <a:off x="21093332" y="655957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68" name="Dreieck"/>
          <p:cNvSpPr/>
          <p:nvPr/>
        </p:nvSpPr>
        <p:spPr>
          <a:xfrm rot="16200000">
            <a:off x="21091611" y="5425957"/>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69" name="Kreis"/>
          <p:cNvSpPr/>
          <p:nvPr/>
        </p:nvSpPr>
        <p:spPr>
          <a:xfrm rot="16200000">
            <a:off x="21093332" y="4295787"/>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70" name="Dreieck"/>
          <p:cNvSpPr/>
          <p:nvPr/>
        </p:nvSpPr>
        <p:spPr>
          <a:xfrm rot="16200000">
            <a:off x="21870260" y="712293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71" name="Kreis"/>
          <p:cNvSpPr/>
          <p:nvPr/>
        </p:nvSpPr>
        <p:spPr>
          <a:xfrm rot="16200000">
            <a:off x="21871981" y="5992764"/>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72" name="Dreieck"/>
          <p:cNvSpPr/>
          <p:nvPr/>
        </p:nvSpPr>
        <p:spPr>
          <a:xfrm rot="16200000">
            <a:off x="21870260" y="485915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73" name="Kreis"/>
          <p:cNvSpPr/>
          <p:nvPr/>
        </p:nvSpPr>
        <p:spPr>
          <a:xfrm rot="16200000">
            <a:off x="21871981" y="372898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74" name="Dreieck"/>
          <p:cNvSpPr/>
          <p:nvPr/>
        </p:nvSpPr>
        <p:spPr>
          <a:xfrm rot="16200000">
            <a:off x="22657496" y="768974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75" name="Kreis"/>
          <p:cNvSpPr/>
          <p:nvPr/>
        </p:nvSpPr>
        <p:spPr>
          <a:xfrm rot="16200000">
            <a:off x="22659216" y="655957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76" name="Dreieck"/>
          <p:cNvSpPr/>
          <p:nvPr/>
        </p:nvSpPr>
        <p:spPr>
          <a:xfrm rot="16200000">
            <a:off x="22657496" y="5425957"/>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77" name="Kreis"/>
          <p:cNvSpPr/>
          <p:nvPr/>
        </p:nvSpPr>
        <p:spPr>
          <a:xfrm rot="16200000">
            <a:off x="22659216" y="4295787"/>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78" name="Dreieck"/>
          <p:cNvSpPr/>
          <p:nvPr/>
        </p:nvSpPr>
        <p:spPr>
          <a:xfrm rot="16200000">
            <a:off x="23436144" y="712293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79" name="Kreis"/>
          <p:cNvSpPr/>
          <p:nvPr/>
        </p:nvSpPr>
        <p:spPr>
          <a:xfrm rot="16200000">
            <a:off x="23437865" y="5992764"/>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80" name="Dreieck"/>
          <p:cNvSpPr/>
          <p:nvPr/>
        </p:nvSpPr>
        <p:spPr>
          <a:xfrm rot="16200000">
            <a:off x="23436144" y="485915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81" name="Kreis"/>
          <p:cNvSpPr/>
          <p:nvPr/>
        </p:nvSpPr>
        <p:spPr>
          <a:xfrm rot="16200000">
            <a:off x="23437865" y="372898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82" name="Dreieck"/>
          <p:cNvSpPr/>
          <p:nvPr/>
        </p:nvSpPr>
        <p:spPr>
          <a:xfrm rot="16200000">
            <a:off x="24223381" y="768974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83" name="Kreis"/>
          <p:cNvSpPr/>
          <p:nvPr/>
        </p:nvSpPr>
        <p:spPr>
          <a:xfrm rot="16200000">
            <a:off x="24225101" y="6559570"/>
            <a:ext cx="472848"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84" name="Dreieck"/>
          <p:cNvSpPr/>
          <p:nvPr/>
        </p:nvSpPr>
        <p:spPr>
          <a:xfrm rot="16200000">
            <a:off x="24223381" y="5425957"/>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85" name="Kreis"/>
          <p:cNvSpPr/>
          <p:nvPr/>
        </p:nvSpPr>
        <p:spPr>
          <a:xfrm rot="16200000">
            <a:off x="24225101" y="4295787"/>
            <a:ext cx="472848"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86" name="Dreieck"/>
          <p:cNvSpPr/>
          <p:nvPr/>
        </p:nvSpPr>
        <p:spPr>
          <a:xfrm rot="16200000">
            <a:off x="25002027" y="712293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87" name="Kreis"/>
          <p:cNvSpPr/>
          <p:nvPr/>
        </p:nvSpPr>
        <p:spPr>
          <a:xfrm rot="16200000">
            <a:off x="25003748" y="5992764"/>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88" name="Dreieck"/>
          <p:cNvSpPr/>
          <p:nvPr/>
        </p:nvSpPr>
        <p:spPr>
          <a:xfrm rot="16200000">
            <a:off x="25002027" y="485915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89" name="Kreis"/>
          <p:cNvSpPr/>
          <p:nvPr/>
        </p:nvSpPr>
        <p:spPr>
          <a:xfrm rot="16200000">
            <a:off x="25003748" y="372898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90" name="Dreieck"/>
          <p:cNvSpPr/>
          <p:nvPr/>
        </p:nvSpPr>
        <p:spPr>
          <a:xfrm rot="16200000">
            <a:off x="25789266" y="768974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91" name="Kreis"/>
          <p:cNvSpPr/>
          <p:nvPr/>
        </p:nvSpPr>
        <p:spPr>
          <a:xfrm rot="16200000">
            <a:off x="25790983" y="655957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92" name="Dreieck"/>
          <p:cNvSpPr/>
          <p:nvPr/>
        </p:nvSpPr>
        <p:spPr>
          <a:xfrm rot="16200000">
            <a:off x="25789266" y="5425957"/>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93" name="Kreis"/>
          <p:cNvSpPr/>
          <p:nvPr/>
        </p:nvSpPr>
        <p:spPr>
          <a:xfrm rot="16200000">
            <a:off x="25790983" y="4295787"/>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94" name="Dreieck"/>
          <p:cNvSpPr/>
          <p:nvPr/>
        </p:nvSpPr>
        <p:spPr>
          <a:xfrm rot="16200000">
            <a:off x="26567910" y="712293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95" name="Kreis"/>
          <p:cNvSpPr/>
          <p:nvPr/>
        </p:nvSpPr>
        <p:spPr>
          <a:xfrm rot="16200000">
            <a:off x="26569630" y="5992764"/>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96" name="Dreieck"/>
          <p:cNvSpPr/>
          <p:nvPr/>
        </p:nvSpPr>
        <p:spPr>
          <a:xfrm rot="16200000">
            <a:off x="26567910" y="485915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397" name="Kreis"/>
          <p:cNvSpPr/>
          <p:nvPr/>
        </p:nvSpPr>
        <p:spPr>
          <a:xfrm rot="16200000">
            <a:off x="26569630" y="372898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pic>
        <p:nvPicPr>
          <p:cNvPr id="3398" name="Bild" descr="Bild"/>
          <p:cNvPicPr>
            <a:picLocks noGrp="1"/>
          </p:cNvPicPr>
          <p:nvPr>
            <p:ph type="pic" idx="21"/>
          </p:nvPr>
        </p:nvPicPr>
        <p:blipFill>
          <a:blip r:embed="rId2">
            <a:alphaModFix amt="28017"/>
          </a:blip>
          <a:srcRect/>
          <a:stretch>
            <a:fillRect/>
          </a:stretch>
        </p:blipFill>
        <p:spPr>
          <a:prstGeom prst="rect">
            <a:avLst/>
          </a:prstGeom>
        </p:spPr>
      </p:pic>
      <p:grpSp>
        <p:nvGrpSpPr>
          <p:cNvPr id="3495" name="Gruppieren"/>
          <p:cNvGrpSpPr/>
          <p:nvPr/>
        </p:nvGrpSpPr>
        <p:grpSpPr>
          <a:xfrm>
            <a:off x="-14945808" y="6035931"/>
            <a:ext cx="14584559" cy="15401788"/>
            <a:chOff x="0" y="0"/>
            <a:chExt cx="14584557" cy="15401786"/>
          </a:xfrm>
        </p:grpSpPr>
        <p:sp>
          <p:nvSpPr>
            <p:cNvPr id="3399" name="Dreieck"/>
            <p:cNvSpPr/>
            <p:nvPr/>
          </p:nvSpPr>
          <p:spPr>
            <a:xfrm rot="2700000">
              <a:off x="6865045" y="796963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00" name="Dreieck"/>
            <p:cNvSpPr/>
            <p:nvPr/>
          </p:nvSpPr>
          <p:spPr>
            <a:xfrm rot="2700000">
              <a:off x="7700209" y="8804794"/>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01" name="Dreieck"/>
            <p:cNvSpPr/>
            <p:nvPr/>
          </p:nvSpPr>
          <p:spPr>
            <a:xfrm rot="2700000">
              <a:off x="8535372" y="9639958"/>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02" name="Dreieck"/>
            <p:cNvSpPr/>
            <p:nvPr/>
          </p:nvSpPr>
          <p:spPr>
            <a:xfrm rot="2700000">
              <a:off x="9344407" y="1044899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03" name="Dreieck"/>
            <p:cNvSpPr/>
            <p:nvPr/>
          </p:nvSpPr>
          <p:spPr>
            <a:xfrm rot="2700000">
              <a:off x="10179570" y="1128415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04" name="Dreieck"/>
            <p:cNvSpPr/>
            <p:nvPr/>
          </p:nvSpPr>
          <p:spPr>
            <a:xfrm rot="2700000">
              <a:off x="11014735" y="1211931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05" name="Dreieck"/>
            <p:cNvSpPr/>
            <p:nvPr/>
          </p:nvSpPr>
          <p:spPr>
            <a:xfrm rot="2700000">
              <a:off x="1880192" y="298477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06" name="Dreieck"/>
            <p:cNvSpPr/>
            <p:nvPr/>
          </p:nvSpPr>
          <p:spPr>
            <a:xfrm rot="2700000">
              <a:off x="2715356" y="381994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07" name="Dreieck"/>
            <p:cNvSpPr/>
            <p:nvPr/>
          </p:nvSpPr>
          <p:spPr>
            <a:xfrm rot="2700000">
              <a:off x="3550519" y="4655105"/>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08" name="Dreieck"/>
            <p:cNvSpPr/>
            <p:nvPr/>
          </p:nvSpPr>
          <p:spPr>
            <a:xfrm rot="2700000">
              <a:off x="4359554" y="5464139"/>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09" name="Dreieck"/>
            <p:cNvSpPr/>
            <p:nvPr/>
          </p:nvSpPr>
          <p:spPr>
            <a:xfrm rot="2700000">
              <a:off x="5194718" y="629930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10" name="Dreieck"/>
            <p:cNvSpPr/>
            <p:nvPr/>
          </p:nvSpPr>
          <p:spPr>
            <a:xfrm rot="2700000">
              <a:off x="6029881" y="713446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11" name="Dreieck"/>
            <p:cNvSpPr/>
            <p:nvPr/>
          </p:nvSpPr>
          <p:spPr>
            <a:xfrm rot="2700000">
              <a:off x="6541768" y="913707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12" name="Dreieck"/>
            <p:cNvSpPr/>
            <p:nvPr/>
          </p:nvSpPr>
          <p:spPr>
            <a:xfrm rot="2700000">
              <a:off x="7376932" y="9972240"/>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13" name="Dreieck"/>
            <p:cNvSpPr/>
            <p:nvPr/>
          </p:nvSpPr>
          <p:spPr>
            <a:xfrm rot="2700000">
              <a:off x="8212095" y="1080740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14" name="Dreieck"/>
            <p:cNvSpPr/>
            <p:nvPr/>
          </p:nvSpPr>
          <p:spPr>
            <a:xfrm rot="2700000">
              <a:off x="9021131" y="1161643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15" name="Dreieck"/>
            <p:cNvSpPr/>
            <p:nvPr/>
          </p:nvSpPr>
          <p:spPr>
            <a:xfrm rot="2700000">
              <a:off x="9856294" y="1245160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16" name="Dreieck"/>
            <p:cNvSpPr/>
            <p:nvPr/>
          </p:nvSpPr>
          <p:spPr>
            <a:xfrm rot="2700000">
              <a:off x="10691460" y="1328676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17" name="Dreieck"/>
            <p:cNvSpPr/>
            <p:nvPr/>
          </p:nvSpPr>
          <p:spPr>
            <a:xfrm rot="2700000">
              <a:off x="1556917" y="4152224"/>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18" name="Dreieck"/>
            <p:cNvSpPr/>
            <p:nvPr/>
          </p:nvSpPr>
          <p:spPr>
            <a:xfrm rot="2700000">
              <a:off x="2392080" y="498738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19" name="Dreieck"/>
            <p:cNvSpPr/>
            <p:nvPr/>
          </p:nvSpPr>
          <p:spPr>
            <a:xfrm rot="2700000">
              <a:off x="3227244" y="582255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20" name="Dreieck"/>
            <p:cNvSpPr/>
            <p:nvPr/>
          </p:nvSpPr>
          <p:spPr>
            <a:xfrm rot="2700000">
              <a:off x="4036277" y="6631585"/>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21" name="Dreieck"/>
            <p:cNvSpPr/>
            <p:nvPr/>
          </p:nvSpPr>
          <p:spPr>
            <a:xfrm rot="2700000">
              <a:off x="4871441" y="746674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22" name="Dreieck"/>
            <p:cNvSpPr/>
            <p:nvPr/>
          </p:nvSpPr>
          <p:spPr>
            <a:xfrm rot="2700000">
              <a:off x="5706604" y="830191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23" name="Dreieck"/>
            <p:cNvSpPr/>
            <p:nvPr/>
          </p:nvSpPr>
          <p:spPr>
            <a:xfrm rot="2700000">
              <a:off x="5423714" y="941096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24" name="Dreieck"/>
            <p:cNvSpPr/>
            <p:nvPr/>
          </p:nvSpPr>
          <p:spPr>
            <a:xfrm rot="2700000">
              <a:off x="6258877" y="10246125"/>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25" name="Dreieck"/>
            <p:cNvSpPr/>
            <p:nvPr/>
          </p:nvSpPr>
          <p:spPr>
            <a:xfrm rot="2700000">
              <a:off x="7094042" y="1108128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26" name="Dreieck"/>
            <p:cNvSpPr/>
            <p:nvPr/>
          </p:nvSpPr>
          <p:spPr>
            <a:xfrm rot="2700000">
              <a:off x="7903076" y="11890323"/>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27" name="Dreieck"/>
            <p:cNvSpPr/>
            <p:nvPr/>
          </p:nvSpPr>
          <p:spPr>
            <a:xfrm rot="2700000">
              <a:off x="8738240" y="1272548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28" name="Dreieck"/>
            <p:cNvSpPr/>
            <p:nvPr/>
          </p:nvSpPr>
          <p:spPr>
            <a:xfrm rot="2700000">
              <a:off x="9573404" y="1356065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29" name="Dreieck"/>
            <p:cNvSpPr/>
            <p:nvPr/>
          </p:nvSpPr>
          <p:spPr>
            <a:xfrm rot="2700000">
              <a:off x="438862" y="442610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30" name="Dreieck"/>
            <p:cNvSpPr/>
            <p:nvPr/>
          </p:nvSpPr>
          <p:spPr>
            <a:xfrm rot="2700000">
              <a:off x="1274025" y="526127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31" name="Dreieck"/>
            <p:cNvSpPr/>
            <p:nvPr/>
          </p:nvSpPr>
          <p:spPr>
            <a:xfrm rot="2700000">
              <a:off x="2109189" y="609643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32" name="Dreieck"/>
            <p:cNvSpPr/>
            <p:nvPr/>
          </p:nvSpPr>
          <p:spPr>
            <a:xfrm rot="2700000">
              <a:off x="2918222" y="690546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33" name="Dreieck"/>
            <p:cNvSpPr/>
            <p:nvPr/>
          </p:nvSpPr>
          <p:spPr>
            <a:xfrm rot="2700000">
              <a:off x="3753386" y="7740634"/>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34" name="Dreieck"/>
            <p:cNvSpPr/>
            <p:nvPr/>
          </p:nvSpPr>
          <p:spPr>
            <a:xfrm rot="2700000">
              <a:off x="4588550" y="857579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35" name="Dreieck"/>
            <p:cNvSpPr/>
            <p:nvPr/>
          </p:nvSpPr>
          <p:spPr>
            <a:xfrm rot="2700000">
              <a:off x="5100438" y="1057840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36" name="Dreieck"/>
            <p:cNvSpPr/>
            <p:nvPr/>
          </p:nvSpPr>
          <p:spPr>
            <a:xfrm rot="2700000">
              <a:off x="5935602" y="11413571"/>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37" name="Dreieck"/>
            <p:cNvSpPr/>
            <p:nvPr/>
          </p:nvSpPr>
          <p:spPr>
            <a:xfrm rot="2700000">
              <a:off x="6770765" y="12248734"/>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38" name="Dreieck"/>
            <p:cNvSpPr/>
            <p:nvPr/>
          </p:nvSpPr>
          <p:spPr>
            <a:xfrm rot="2700000">
              <a:off x="7579800" y="13057770"/>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39" name="Dreieck"/>
            <p:cNvSpPr/>
            <p:nvPr/>
          </p:nvSpPr>
          <p:spPr>
            <a:xfrm rot="2700000">
              <a:off x="8414964" y="1389293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40" name="Dreieck"/>
            <p:cNvSpPr/>
            <p:nvPr/>
          </p:nvSpPr>
          <p:spPr>
            <a:xfrm rot="2700000">
              <a:off x="9250129" y="1472809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41" name="Dreieck"/>
            <p:cNvSpPr/>
            <p:nvPr/>
          </p:nvSpPr>
          <p:spPr>
            <a:xfrm rot="2700000">
              <a:off x="115586" y="5593555"/>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42" name="Dreieck"/>
            <p:cNvSpPr/>
            <p:nvPr/>
          </p:nvSpPr>
          <p:spPr>
            <a:xfrm rot="2700000">
              <a:off x="950749" y="642871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43" name="Dreieck"/>
            <p:cNvSpPr/>
            <p:nvPr/>
          </p:nvSpPr>
          <p:spPr>
            <a:xfrm rot="2700000">
              <a:off x="1785913" y="726388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44" name="Dreieck"/>
            <p:cNvSpPr/>
            <p:nvPr/>
          </p:nvSpPr>
          <p:spPr>
            <a:xfrm rot="2700000">
              <a:off x="2594946" y="807291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45" name="Dreieck"/>
            <p:cNvSpPr/>
            <p:nvPr/>
          </p:nvSpPr>
          <p:spPr>
            <a:xfrm rot="2700000">
              <a:off x="3430110" y="890807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46" name="Dreieck"/>
            <p:cNvSpPr/>
            <p:nvPr/>
          </p:nvSpPr>
          <p:spPr>
            <a:xfrm rot="2700000">
              <a:off x="4265273" y="9743244"/>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47" name="Dreieck"/>
            <p:cNvSpPr/>
            <p:nvPr/>
          </p:nvSpPr>
          <p:spPr>
            <a:xfrm rot="2700000">
              <a:off x="9761177" y="5100439"/>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48" name="Dreieck"/>
            <p:cNvSpPr/>
            <p:nvPr/>
          </p:nvSpPr>
          <p:spPr>
            <a:xfrm rot="2700000">
              <a:off x="10596342" y="593560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49" name="Dreieck"/>
            <p:cNvSpPr/>
            <p:nvPr/>
          </p:nvSpPr>
          <p:spPr>
            <a:xfrm rot="2700000">
              <a:off x="11431505" y="677076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50" name="Dreieck"/>
            <p:cNvSpPr/>
            <p:nvPr/>
          </p:nvSpPr>
          <p:spPr>
            <a:xfrm rot="2700000">
              <a:off x="12240539" y="7579800"/>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51" name="Dreieck"/>
            <p:cNvSpPr/>
            <p:nvPr/>
          </p:nvSpPr>
          <p:spPr>
            <a:xfrm rot="2700000">
              <a:off x="13075702" y="841496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52" name="Dreieck"/>
            <p:cNvSpPr/>
            <p:nvPr/>
          </p:nvSpPr>
          <p:spPr>
            <a:xfrm rot="2700000">
              <a:off x="13910868" y="925012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53" name="Dreieck"/>
            <p:cNvSpPr/>
            <p:nvPr/>
          </p:nvSpPr>
          <p:spPr>
            <a:xfrm rot="2700000">
              <a:off x="4776325" y="11558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54" name="Dreieck"/>
            <p:cNvSpPr/>
            <p:nvPr/>
          </p:nvSpPr>
          <p:spPr>
            <a:xfrm rot="2700000">
              <a:off x="5611488" y="95074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55" name="Dreieck"/>
            <p:cNvSpPr/>
            <p:nvPr/>
          </p:nvSpPr>
          <p:spPr>
            <a:xfrm rot="2700000">
              <a:off x="6446652" y="178591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56" name="Dreieck"/>
            <p:cNvSpPr/>
            <p:nvPr/>
          </p:nvSpPr>
          <p:spPr>
            <a:xfrm rot="2700000">
              <a:off x="7255685" y="2594947"/>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57" name="Dreieck"/>
            <p:cNvSpPr/>
            <p:nvPr/>
          </p:nvSpPr>
          <p:spPr>
            <a:xfrm rot="2700000">
              <a:off x="8090849" y="343011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58" name="Dreieck"/>
            <p:cNvSpPr/>
            <p:nvPr/>
          </p:nvSpPr>
          <p:spPr>
            <a:xfrm rot="2700000">
              <a:off x="8926014" y="4265274"/>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59" name="Dreieck"/>
            <p:cNvSpPr/>
            <p:nvPr/>
          </p:nvSpPr>
          <p:spPr>
            <a:xfrm rot="2700000">
              <a:off x="9437901" y="6267885"/>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60" name="Dreieck"/>
            <p:cNvSpPr/>
            <p:nvPr/>
          </p:nvSpPr>
          <p:spPr>
            <a:xfrm rot="2700000">
              <a:off x="10273064" y="710304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61" name="Dreieck"/>
            <p:cNvSpPr/>
            <p:nvPr/>
          </p:nvSpPr>
          <p:spPr>
            <a:xfrm rot="2700000">
              <a:off x="11108230" y="793821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62" name="Dreieck"/>
            <p:cNvSpPr/>
            <p:nvPr/>
          </p:nvSpPr>
          <p:spPr>
            <a:xfrm rot="2700000">
              <a:off x="11917264" y="874724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63" name="Dreieck"/>
            <p:cNvSpPr/>
            <p:nvPr/>
          </p:nvSpPr>
          <p:spPr>
            <a:xfrm rot="2700000">
              <a:off x="12752427" y="958241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64" name="Dreieck"/>
            <p:cNvSpPr/>
            <p:nvPr/>
          </p:nvSpPr>
          <p:spPr>
            <a:xfrm rot="2700000">
              <a:off x="13587592" y="10417575"/>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65" name="Dreieck"/>
            <p:cNvSpPr/>
            <p:nvPr/>
          </p:nvSpPr>
          <p:spPr>
            <a:xfrm rot="2700000">
              <a:off x="4453049" y="1283033"/>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66" name="Dreieck"/>
            <p:cNvSpPr/>
            <p:nvPr/>
          </p:nvSpPr>
          <p:spPr>
            <a:xfrm rot="2700000">
              <a:off x="5288212" y="211819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67" name="Dreieck"/>
            <p:cNvSpPr/>
            <p:nvPr/>
          </p:nvSpPr>
          <p:spPr>
            <a:xfrm rot="2700000">
              <a:off x="6123375" y="2953360"/>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68" name="Dreieck"/>
            <p:cNvSpPr/>
            <p:nvPr/>
          </p:nvSpPr>
          <p:spPr>
            <a:xfrm rot="2700000">
              <a:off x="6932410" y="376239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69" name="Dreieck"/>
            <p:cNvSpPr/>
            <p:nvPr/>
          </p:nvSpPr>
          <p:spPr>
            <a:xfrm rot="2700000">
              <a:off x="7767573" y="459755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70" name="Dreieck"/>
            <p:cNvSpPr/>
            <p:nvPr/>
          </p:nvSpPr>
          <p:spPr>
            <a:xfrm rot="2700000">
              <a:off x="8602736" y="543272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71" name="Dreieck"/>
            <p:cNvSpPr/>
            <p:nvPr/>
          </p:nvSpPr>
          <p:spPr>
            <a:xfrm rot="2700000">
              <a:off x="8319846" y="6541770"/>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72" name="Dreieck"/>
            <p:cNvSpPr/>
            <p:nvPr/>
          </p:nvSpPr>
          <p:spPr>
            <a:xfrm rot="2700000">
              <a:off x="9155010" y="7376934"/>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73" name="Dreieck"/>
            <p:cNvSpPr/>
            <p:nvPr/>
          </p:nvSpPr>
          <p:spPr>
            <a:xfrm rot="2700000">
              <a:off x="9990174" y="821209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74" name="Dreieck"/>
            <p:cNvSpPr/>
            <p:nvPr/>
          </p:nvSpPr>
          <p:spPr>
            <a:xfrm rot="2700000">
              <a:off x="10799209" y="9021131"/>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75" name="Dreieck"/>
            <p:cNvSpPr/>
            <p:nvPr/>
          </p:nvSpPr>
          <p:spPr>
            <a:xfrm rot="2700000">
              <a:off x="11634372" y="9856296"/>
              <a:ext cx="558102"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76" name="Dreieck"/>
            <p:cNvSpPr/>
            <p:nvPr/>
          </p:nvSpPr>
          <p:spPr>
            <a:xfrm rot="2700000">
              <a:off x="12469535" y="10691460"/>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77" name="Dreieck"/>
            <p:cNvSpPr/>
            <p:nvPr/>
          </p:nvSpPr>
          <p:spPr>
            <a:xfrm rot="2700000">
              <a:off x="3334994" y="155691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78" name="Dreieck"/>
            <p:cNvSpPr/>
            <p:nvPr/>
          </p:nvSpPr>
          <p:spPr>
            <a:xfrm rot="2700000">
              <a:off x="4170157" y="2392081"/>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79" name="Dreieck"/>
            <p:cNvSpPr/>
            <p:nvPr/>
          </p:nvSpPr>
          <p:spPr>
            <a:xfrm rot="2700000">
              <a:off x="5005321" y="3227244"/>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80" name="Dreieck"/>
            <p:cNvSpPr/>
            <p:nvPr/>
          </p:nvSpPr>
          <p:spPr>
            <a:xfrm rot="2700000">
              <a:off x="5814355" y="403627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81" name="Dreieck"/>
            <p:cNvSpPr/>
            <p:nvPr/>
          </p:nvSpPr>
          <p:spPr>
            <a:xfrm rot="2700000">
              <a:off x="6649518" y="487144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82" name="Dreieck"/>
            <p:cNvSpPr/>
            <p:nvPr/>
          </p:nvSpPr>
          <p:spPr>
            <a:xfrm rot="2700000">
              <a:off x="7484683" y="570660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83" name="Dreieck"/>
            <p:cNvSpPr/>
            <p:nvPr/>
          </p:nvSpPr>
          <p:spPr>
            <a:xfrm rot="2700000">
              <a:off x="7996570" y="770921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84" name="Dreieck"/>
            <p:cNvSpPr/>
            <p:nvPr/>
          </p:nvSpPr>
          <p:spPr>
            <a:xfrm rot="2700000">
              <a:off x="8831734" y="854437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85" name="Dreieck"/>
            <p:cNvSpPr/>
            <p:nvPr/>
          </p:nvSpPr>
          <p:spPr>
            <a:xfrm rot="2700000">
              <a:off x="9666896" y="937954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86" name="Dreieck"/>
            <p:cNvSpPr/>
            <p:nvPr/>
          </p:nvSpPr>
          <p:spPr>
            <a:xfrm rot="2700000">
              <a:off x="10475934" y="1018857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87" name="Dreieck"/>
            <p:cNvSpPr/>
            <p:nvPr/>
          </p:nvSpPr>
          <p:spPr>
            <a:xfrm rot="2700000">
              <a:off x="11311097" y="1102374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88" name="Dreieck"/>
            <p:cNvSpPr/>
            <p:nvPr/>
          </p:nvSpPr>
          <p:spPr>
            <a:xfrm rot="2700000">
              <a:off x="12146261" y="1185890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89" name="Dreieck"/>
            <p:cNvSpPr/>
            <p:nvPr/>
          </p:nvSpPr>
          <p:spPr>
            <a:xfrm rot="2700000">
              <a:off x="3011717" y="272436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90" name="Dreieck"/>
            <p:cNvSpPr/>
            <p:nvPr/>
          </p:nvSpPr>
          <p:spPr>
            <a:xfrm rot="2700000">
              <a:off x="3846882" y="355952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91" name="Dreieck"/>
            <p:cNvSpPr/>
            <p:nvPr/>
          </p:nvSpPr>
          <p:spPr>
            <a:xfrm rot="2700000">
              <a:off x="4682045" y="4394690"/>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92" name="Dreieck"/>
            <p:cNvSpPr/>
            <p:nvPr/>
          </p:nvSpPr>
          <p:spPr>
            <a:xfrm rot="2700000">
              <a:off x="5491079" y="5203725"/>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93" name="Dreieck"/>
            <p:cNvSpPr/>
            <p:nvPr/>
          </p:nvSpPr>
          <p:spPr>
            <a:xfrm rot="2700000">
              <a:off x="6326242" y="603888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494" name="Dreieck"/>
            <p:cNvSpPr/>
            <p:nvPr/>
          </p:nvSpPr>
          <p:spPr>
            <a:xfrm rot="2700000">
              <a:off x="7161406" y="687405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grpSp>
      <p:sp>
        <p:nvSpPr>
          <p:cNvPr id="3496" name="3"/>
          <p:cNvSpPr>
            <a:spLocks noGrp="1"/>
          </p:cNvSpPr>
          <p:nvPr>
            <p:ph type="body" idx="22"/>
          </p:nvPr>
        </p:nvSpPr>
        <p:spPr>
          <a:prstGeom prst="rect">
            <a:avLst/>
          </a:prstGeom>
        </p:spPr>
        <p:txBody>
          <a:bodyPr/>
          <a:lstStyle/>
          <a:p>
            <a:r>
              <a:t>3</a:t>
            </a:r>
          </a:p>
        </p:txBody>
      </p:sp>
      <p:sp>
        <p:nvSpPr>
          <p:cNvPr id="3497" name="DMS innovationszirkel"/>
          <p:cNvSpPr/>
          <p:nvPr/>
        </p:nvSpPr>
        <p:spPr>
          <a:xfrm>
            <a:off x="756954" y="12954950"/>
            <a:ext cx="11208931"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a:solidFill>
                  <a:srgbClr val="F4F8FB"/>
                </a:solidFill>
                <a:latin typeface="+mn-lt"/>
                <a:ea typeface="+mn-ea"/>
                <a:cs typeface="+mn-cs"/>
                <a:sym typeface="Helvetica"/>
              </a:defRPr>
            </a:lvl1pPr>
          </a:lstStyle>
          <a:p>
            <a:r>
              <a:t>DMS innovationszirkel  </a:t>
            </a:r>
          </a:p>
        </p:txBody>
      </p:sp>
      <p:sp>
        <p:nvSpPr>
          <p:cNvPr id="3498" name="Beobachtungen sammeln"/>
          <p:cNvSpPr>
            <a:spLocks noGrp="1"/>
          </p:cNvSpPr>
          <p:nvPr>
            <p:ph type="body" idx="23"/>
          </p:nvPr>
        </p:nvSpPr>
        <p:spPr>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594" y="21600"/>
                </a:lnTo>
                <a:lnTo>
                  <a:pt x="0" y="21600"/>
                </a:lnTo>
                <a:lnTo>
                  <a:pt x="0" y="0"/>
                </a:lnTo>
                <a:close/>
              </a:path>
            </a:pathLst>
          </a:custGeom>
        </p:spPr>
        <p:txBody>
          <a:bodyPr/>
          <a:lstStyle/>
          <a:p>
            <a:r>
              <a:t>Beobachtungen sammeln</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0" name="Foliennumm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47</a:t>
            </a:fld>
            <a:endParaRPr/>
          </a:p>
        </p:txBody>
      </p:sp>
      <p:sp>
        <p:nvSpPr>
          <p:cNvPr id="3501"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pic>
        <p:nvPicPr>
          <p:cNvPr id="3502" name="Bild" descr="Bild"/>
          <p:cNvPicPr>
            <a:picLocks noGrp="1"/>
          </p:cNvPicPr>
          <p:nvPr>
            <p:ph type="pic" idx="21"/>
          </p:nvPr>
        </p:nvPicPr>
        <p:blipFill>
          <a:blip r:embed="rId2">
            <a:alphaModFix amt="28017"/>
          </a:blip>
          <a:srcRect/>
          <a:stretch>
            <a:fillRect/>
          </a:stretch>
        </p:blipFill>
        <p:spPr>
          <a:prstGeom prst="rect">
            <a:avLst/>
          </a:prstGeom>
        </p:spPr>
      </p:pic>
      <p:sp>
        <p:nvSpPr>
          <p:cNvPr id="3503" name="DMS innovationszirkel"/>
          <p:cNvSpPr/>
          <p:nvPr/>
        </p:nvSpPr>
        <p:spPr>
          <a:xfrm>
            <a:off x="1822952" y="12954950"/>
            <a:ext cx="11219948"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sp>
        <p:nvSpPr>
          <p:cNvPr id="3504" name="Rechteck"/>
          <p:cNvSpPr/>
          <p:nvPr/>
        </p:nvSpPr>
        <p:spPr>
          <a:xfrm>
            <a:off x="0" y="0"/>
            <a:ext cx="1502892" cy="13716001"/>
          </a:xfrm>
          <a:prstGeom prst="rect">
            <a:avLst/>
          </a:prstGeom>
          <a:solidFill>
            <a:srgbClr val="D80078"/>
          </a:solidFill>
          <a:ln w="12700">
            <a:miter lim="400000"/>
          </a:ln>
        </p:spPr>
        <p:txBody>
          <a:bodyPr lIns="50800" tIns="50800" rIns="50800" bIns="50800" anchor="ctr"/>
          <a:lstStyle/>
          <a:p>
            <a:pPr defTabSz="825500">
              <a:defRPr sz="3200">
                <a:solidFill>
                  <a:srgbClr val="D80078"/>
                </a:solidFill>
                <a:latin typeface="Helvetica Neue Medium"/>
                <a:ea typeface="Helvetica Neue Medium"/>
                <a:cs typeface="Helvetica Neue Medium"/>
                <a:sym typeface="Helvetica Neue Medium"/>
              </a:defRPr>
            </a:pPr>
            <a:endParaRPr/>
          </a:p>
        </p:txBody>
      </p:sp>
      <p:sp>
        <p:nvSpPr>
          <p:cNvPr id="3505" name="Erklärung"/>
          <p:cNvSpPr/>
          <p:nvPr/>
        </p:nvSpPr>
        <p:spPr>
          <a:xfrm rot="16200000">
            <a:off x="-5513023" y="6603387"/>
            <a:ext cx="12428063" cy="64368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5400"/>
              </a:lnSpc>
              <a:spcBef>
                <a:spcPts val="3600"/>
              </a:spcBef>
              <a:tabLst>
                <a:tab pos="342900" algn="l"/>
                <a:tab pos="698500" algn="l"/>
                <a:tab pos="1066800" algn="l"/>
                <a:tab pos="1409700" algn="l"/>
                <a:tab pos="1765300" algn="l"/>
                <a:tab pos="2133600" algn="l"/>
                <a:tab pos="2476500" algn="l"/>
                <a:tab pos="2832100" algn="l"/>
                <a:tab pos="3200400" algn="l"/>
                <a:tab pos="3543300" algn="l"/>
                <a:tab pos="3898900" algn="l"/>
                <a:tab pos="4267200" algn="l"/>
              </a:tabLst>
              <a:defRPr sz="3600" b="1" spc="-36">
                <a:solidFill>
                  <a:srgbClr val="FFFFFF"/>
                </a:solidFill>
                <a:latin typeface="+mn-lt"/>
                <a:ea typeface="+mn-ea"/>
                <a:cs typeface="+mn-cs"/>
                <a:sym typeface="Helvetica"/>
              </a:defRPr>
            </a:lvl1pPr>
          </a:lstStyle>
          <a:p>
            <a:r>
              <a:t>Erklärung</a:t>
            </a:r>
          </a:p>
        </p:txBody>
      </p:sp>
      <p:sp>
        <p:nvSpPr>
          <p:cNvPr id="3506" name="Einführung von Conceptboard"/>
          <p:cNvSpPr>
            <a:spLocks noGrp="1"/>
          </p:cNvSpPr>
          <p:nvPr>
            <p:ph type="body" idx="22"/>
          </p:nvPr>
        </p:nvSpPr>
        <p:spPr>
          <a:prstGeom prst="rect">
            <a:avLst/>
          </a:prstGeom>
        </p:spPr>
        <p:txBody>
          <a:bodyPr/>
          <a:lstStyle/>
          <a:p>
            <a:r>
              <a:t>Einführung von Conceptboard</a:t>
            </a:r>
          </a:p>
        </p:txBody>
      </p:sp>
      <p:sp>
        <p:nvSpPr>
          <p:cNvPr id="3507" name="Sehen Sie sich dieses Erklärvideo zu Miro  bzw. conceptboard an, um digital zusammenarbeiten zu können:…"/>
          <p:cNvSpPr>
            <a:spLocks noGrp="1"/>
          </p:cNvSpPr>
          <p:nvPr>
            <p:ph type="body" idx="23"/>
          </p:nvPr>
        </p:nvSpPr>
        <p:spPr>
          <a:xfrm>
            <a:off x="12159344" y="6390887"/>
            <a:ext cx="11406165" cy="6673929"/>
          </a:xfrm>
          <a:prstGeom prst="rect">
            <a:avLst/>
          </a:prstGeom>
        </p:spPr>
        <p:txBody>
          <a:bodyPr/>
          <a:lstStyle/>
          <a:p>
            <a:pPr>
              <a:lnSpc>
                <a:spcPct val="117999"/>
              </a:lnSpc>
              <a:spcBef>
                <a:spcPts val="0"/>
              </a:spcBef>
              <a:tabLst/>
              <a:defRPr sz="2200" spc="0">
                <a:solidFill>
                  <a:srgbClr val="000000"/>
                </a:solidFill>
                <a:latin typeface="Helvetica Neue"/>
                <a:ea typeface="Helvetica Neue"/>
                <a:cs typeface="Helvetica Neue"/>
                <a:sym typeface="Helvetica Neue"/>
              </a:defRPr>
            </a:pPr>
            <a:r>
              <a:t>Sehen Sie sich dieses Erklärvideo zu </a:t>
            </a:r>
            <a:r>
              <a:rPr b="1"/>
              <a:t>Miro</a:t>
            </a:r>
            <a:r>
              <a:rPr>
                <a:latin typeface="Helvetica Neue Medium"/>
                <a:ea typeface="Helvetica Neue Medium"/>
                <a:cs typeface="Helvetica Neue Medium"/>
                <a:sym typeface="Helvetica Neue Medium"/>
              </a:rPr>
              <a:t>  bzw. </a:t>
            </a:r>
            <a:r>
              <a:rPr b="1"/>
              <a:t>conceptboard</a:t>
            </a:r>
            <a:r>
              <a:rPr>
                <a:latin typeface="Helvetica Neue Medium"/>
                <a:ea typeface="Helvetica Neue Medium"/>
                <a:cs typeface="Helvetica Neue Medium"/>
                <a:sym typeface="Helvetica Neue Medium"/>
              </a:rPr>
              <a:t> </a:t>
            </a:r>
            <a:r>
              <a:t>an, um digital zusammenarbeiten zu können:</a:t>
            </a: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r>
              <a:t>Erläutern Sie den Schüler*innen die grundlegenden Funktion (Post-its, Bilder und Icons einsetzen bzw. hochladen) und lassen Sie sie dann das Tool selbst kennenlernen. </a:t>
            </a: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b="1" spc="0">
                <a:solidFill>
                  <a:srgbClr val="000000"/>
                </a:solidFill>
                <a:latin typeface="Helvetica Neue"/>
                <a:ea typeface="Helvetica Neue"/>
                <a:cs typeface="Helvetica Neue"/>
                <a:sym typeface="Helvetica Neue"/>
              </a:defRPr>
            </a:pPr>
            <a:r>
              <a:t>Tipps zur Vorbereitung:</a:t>
            </a:r>
          </a:p>
          <a:p>
            <a:pPr marL="361576" indent="-361576">
              <a:lnSpc>
                <a:spcPct val="117999"/>
              </a:lnSpc>
              <a:spcBef>
                <a:spcPts val="0"/>
              </a:spcBef>
              <a:buSzPct val="123000"/>
              <a:buChar char="-"/>
              <a:tabLst/>
              <a:defRPr sz="2200" spc="0">
                <a:solidFill>
                  <a:srgbClr val="000000"/>
                </a:solidFill>
                <a:latin typeface="Helvetica Neue"/>
                <a:ea typeface="Helvetica Neue"/>
                <a:cs typeface="Helvetica Neue"/>
                <a:sym typeface="Helvetica Neue"/>
              </a:defRPr>
            </a:pPr>
            <a:r>
              <a:t>Pro Canvas und Gruppe ein neues Board erstellen, da die Anzahl an Objekten begrenzt ist.</a:t>
            </a:r>
          </a:p>
          <a:p>
            <a:pPr marL="361576" indent="-361576">
              <a:lnSpc>
                <a:spcPct val="117999"/>
              </a:lnSpc>
              <a:spcBef>
                <a:spcPts val="0"/>
              </a:spcBef>
              <a:buSzPct val="123000"/>
              <a:buChar char="-"/>
              <a:tabLst/>
              <a:defRPr sz="2200" spc="0">
                <a:solidFill>
                  <a:srgbClr val="000000"/>
                </a:solidFill>
                <a:latin typeface="Helvetica Neue"/>
                <a:ea typeface="Helvetica Neue"/>
                <a:cs typeface="Helvetica Neue"/>
                <a:sym typeface="Helvetica Neue"/>
              </a:defRPr>
            </a:pPr>
            <a:r>
              <a:t>Jeder Gruppe einen Link zum jeweiligen Board geben. So können Sie selbst die Arbeit in den Gruppen verfolgen und eine Anmeldung der Schüler*innen ist nicht nötig. </a:t>
            </a:r>
          </a:p>
          <a:p>
            <a:pPr>
              <a:lnSpc>
                <a:spcPct val="117999"/>
              </a:lnSpc>
              <a:spcBef>
                <a:spcPts val="0"/>
              </a:spcBef>
              <a:tabLst/>
              <a:defRPr sz="2200" b="1"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p:txBody>
      </p:sp>
      <p:pic>
        <p:nvPicPr>
          <p:cNvPr id="3508" name="outline_groups_black_24dp.png" descr="outline_groups_black_24dp.png"/>
          <p:cNvPicPr>
            <a:picLocks noGrp="1" noChangeAspect="1"/>
          </p:cNvPicPr>
          <p:nvPr>
            <p:ph type="pic" idx="24"/>
          </p:nvPr>
        </p:nvPicPr>
        <p:blipFill>
          <a:blip r:embed="rId3"/>
          <a:srcRect/>
          <a:stretch>
            <a:fillRect/>
          </a:stretch>
        </p:blipFill>
        <p:spPr>
          <a:xfrm>
            <a:off x="12159344" y="5027121"/>
            <a:ext cx="1072612" cy="1072611"/>
          </a:xfrm>
          <a:prstGeom prst="rect">
            <a:avLst/>
          </a:prstGeom>
        </p:spPr>
      </p:pic>
      <p:pic>
        <p:nvPicPr>
          <p:cNvPr id="3509" name="Bildschirmfoto 2022-07-27 um 14.16.41.png" descr="Bildschirmfoto 2022-07-27 um 14.16.41.png"/>
          <p:cNvPicPr>
            <a:picLocks noGrp="1" noChangeAspect="1"/>
          </p:cNvPicPr>
          <p:nvPr>
            <p:ph type="pic" idx="27"/>
          </p:nvPr>
        </p:nvPicPr>
        <p:blipFill>
          <a:blip r:embed="rId4"/>
          <a:srcRect l="29" r="29"/>
          <a:stretch>
            <a:fillRect/>
          </a:stretch>
        </p:blipFill>
        <p:spPr>
          <a:prstGeom prst="rect">
            <a:avLst/>
          </a:prstGeom>
        </p:spPr>
      </p:pic>
      <p:pic>
        <p:nvPicPr>
          <p:cNvPr id="3510" name="Bildschirmfoto 2022-07-27 um 14.16.33.png" descr="Bildschirmfoto 2022-07-27 um 14.16.33.png"/>
          <p:cNvPicPr>
            <a:picLocks noChangeAspect="1"/>
          </p:cNvPicPr>
          <p:nvPr/>
        </p:nvPicPr>
        <p:blipFill>
          <a:blip r:embed="rId5"/>
          <a:srcRect l="64" r="64"/>
          <a:stretch>
            <a:fillRect/>
          </a:stretch>
        </p:blipFill>
        <p:spPr>
          <a:xfrm>
            <a:off x="3094992" y="7747474"/>
            <a:ext cx="7810795" cy="4392089"/>
          </a:xfrm>
          <a:prstGeom prst="rect">
            <a:avLst/>
          </a:prstGeom>
          <a:ln w="12700">
            <a:miter lim="400000"/>
          </a:ln>
        </p:spPr>
      </p:pic>
      <p:sp>
        <p:nvSpPr>
          <p:cNvPr id="3511" name="Für die nächsten Schritte benötigen die Schüler*innen ein Board, um Canvas (Leinwände) bearbeiten zu können. Wir haben uns für Conceptboard entschieden.…"/>
          <p:cNvSpPr/>
          <p:nvPr/>
        </p:nvSpPr>
        <p:spPr>
          <a:xfrm>
            <a:off x="12159344" y="2117395"/>
            <a:ext cx="11406165" cy="261871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pPr algn="l" defTabSz="457200">
              <a:lnSpc>
                <a:spcPts val="4100"/>
              </a:lnSpc>
              <a:spcBef>
                <a:spcPts val="3600"/>
              </a:spcBef>
              <a:tabLst>
                <a:tab pos="342900" algn="l"/>
                <a:tab pos="698500" algn="l"/>
                <a:tab pos="1066800" algn="l"/>
                <a:tab pos="1409700" algn="l"/>
                <a:tab pos="1765300" algn="l"/>
                <a:tab pos="2133600" algn="l"/>
                <a:tab pos="2476500" algn="l"/>
                <a:tab pos="2832100" algn="l"/>
                <a:tab pos="3200400" algn="l"/>
                <a:tab pos="3543300" algn="l"/>
                <a:tab pos="3898900" algn="l"/>
                <a:tab pos="4267200" algn="l"/>
              </a:tabLst>
              <a:defRPr sz="2500" i="1" spc="-25">
                <a:solidFill>
                  <a:srgbClr val="0D0409"/>
                </a:solidFill>
                <a:latin typeface="+mn-lt"/>
                <a:ea typeface="+mn-ea"/>
                <a:cs typeface="+mn-cs"/>
                <a:sym typeface="Helvetica"/>
              </a:defRPr>
            </a:pPr>
            <a:r>
              <a:t>Für die nächsten Schritte benötigen die Schüler*innen ein Board, um Canvas (Leinwände) bearbeiten zu können. Wir haben uns für Conceptboard entschieden. </a:t>
            </a:r>
          </a:p>
          <a:p>
            <a:pPr algn="l" defTabSz="457200">
              <a:lnSpc>
                <a:spcPts val="4100"/>
              </a:lnSpc>
              <a:spcBef>
                <a:spcPts val="3600"/>
              </a:spcBef>
              <a:tabLst>
                <a:tab pos="342900" algn="l"/>
                <a:tab pos="698500" algn="l"/>
                <a:tab pos="1066800" algn="l"/>
                <a:tab pos="1409700" algn="l"/>
                <a:tab pos="1765300" algn="l"/>
                <a:tab pos="2133600" algn="l"/>
                <a:tab pos="2476500" algn="l"/>
                <a:tab pos="2832100" algn="l"/>
                <a:tab pos="3200400" algn="l"/>
                <a:tab pos="3543300" algn="l"/>
                <a:tab pos="3898900" algn="l"/>
                <a:tab pos="4267200" algn="l"/>
              </a:tabLst>
              <a:defRPr sz="2500" i="1" spc="-25">
                <a:solidFill>
                  <a:srgbClr val="0D0409"/>
                </a:solidFill>
                <a:latin typeface="+mn-lt"/>
                <a:ea typeface="+mn-ea"/>
                <a:cs typeface="+mn-cs"/>
                <a:sym typeface="Helvetica"/>
              </a:defRPr>
            </a:pPr>
            <a:r>
              <a:t>Alternativ kann man die Canvas (siehe pdf) groß ausdrucken und die Schüler*innen verwenden Post-ist , um diese auszufüllen. </a:t>
            </a:r>
          </a:p>
        </p:txBody>
      </p:sp>
      <p:sp>
        <p:nvSpPr>
          <p:cNvPr id="3512" name="Pfeil 7"/>
          <p:cNvSpPr/>
          <p:nvPr/>
        </p:nvSpPr>
        <p:spPr>
          <a:xfrm rot="16200000">
            <a:off x="15160389" y="7354417"/>
            <a:ext cx="1172741" cy="1500756"/>
          </a:xfrm>
          <a:custGeom>
            <a:avLst/>
            <a:gdLst/>
            <a:ahLst/>
            <a:cxnLst>
              <a:cxn ang="0">
                <a:pos x="wd2" y="hd2"/>
              </a:cxn>
              <a:cxn ang="5400000">
                <a:pos x="wd2" y="hd2"/>
              </a:cxn>
              <a:cxn ang="10800000">
                <a:pos x="wd2" y="hd2"/>
              </a:cxn>
              <a:cxn ang="16200000">
                <a:pos x="wd2" y="hd2"/>
              </a:cxn>
            </a:cxnLst>
            <a:rect l="0" t="0" r="r" b="b"/>
            <a:pathLst>
              <a:path w="21600" h="21600" extrusionOk="0">
                <a:moveTo>
                  <a:pt x="7367" y="0"/>
                </a:moveTo>
                <a:lnTo>
                  <a:pt x="0" y="7818"/>
                </a:lnTo>
                <a:lnTo>
                  <a:pt x="4127" y="7818"/>
                </a:lnTo>
                <a:cubicBezTo>
                  <a:pt x="4127" y="7860"/>
                  <a:pt x="4125" y="7904"/>
                  <a:pt x="4125" y="7946"/>
                </a:cubicBezTo>
                <a:cubicBezTo>
                  <a:pt x="4125" y="15487"/>
                  <a:pt x="11948" y="21600"/>
                  <a:pt x="21598" y="21600"/>
                </a:cubicBezTo>
                <a:cubicBezTo>
                  <a:pt x="21598" y="21600"/>
                  <a:pt x="21600" y="21600"/>
                  <a:pt x="21600" y="21600"/>
                </a:cubicBezTo>
                <a:lnTo>
                  <a:pt x="21600" y="16556"/>
                </a:lnTo>
                <a:cubicBezTo>
                  <a:pt x="21600" y="16556"/>
                  <a:pt x="21598" y="16556"/>
                  <a:pt x="21598" y="16556"/>
                </a:cubicBezTo>
                <a:cubicBezTo>
                  <a:pt x="15512" y="16556"/>
                  <a:pt x="10578" y="12702"/>
                  <a:pt x="10578" y="7946"/>
                </a:cubicBezTo>
                <a:cubicBezTo>
                  <a:pt x="10578" y="7903"/>
                  <a:pt x="10582" y="7860"/>
                  <a:pt x="10582" y="7818"/>
                </a:cubicBezTo>
                <a:lnTo>
                  <a:pt x="14736" y="7818"/>
                </a:lnTo>
                <a:lnTo>
                  <a:pt x="7367" y="0"/>
                </a:lnTo>
                <a:close/>
              </a:path>
            </a:pathLst>
          </a:custGeom>
          <a:solidFill>
            <a:srgbClr val="EEC36B"/>
          </a:solidFill>
          <a:ln w="12700">
            <a:miter lim="400000"/>
          </a:ln>
        </p:spPr>
        <p:txBody>
          <a:bodyPr lIns="50800" tIns="50800" rIns="50800" bIns="50800" anchor="ct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3513" name="Pfeil 7"/>
          <p:cNvSpPr/>
          <p:nvPr/>
        </p:nvSpPr>
        <p:spPr>
          <a:xfrm rot="5400000" flipH="1">
            <a:off x="18026434" y="7354417"/>
            <a:ext cx="1172742" cy="1500756"/>
          </a:xfrm>
          <a:custGeom>
            <a:avLst/>
            <a:gdLst/>
            <a:ahLst/>
            <a:cxnLst>
              <a:cxn ang="0">
                <a:pos x="wd2" y="hd2"/>
              </a:cxn>
              <a:cxn ang="5400000">
                <a:pos x="wd2" y="hd2"/>
              </a:cxn>
              <a:cxn ang="10800000">
                <a:pos x="wd2" y="hd2"/>
              </a:cxn>
              <a:cxn ang="16200000">
                <a:pos x="wd2" y="hd2"/>
              </a:cxn>
            </a:cxnLst>
            <a:rect l="0" t="0" r="r" b="b"/>
            <a:pathLst>
              <a:path w="21600" h="21600" extrusionOk="0">
                <a:moveTo>
                  <a:pt x="7367" y="0"/>
                </a:moveTo>
                <a:lnTo>
                  <a:pt x="0" y="7818"/>
                </a:lnTo>
                <a:lnTo>
                  <a:pt x="4127" y="7818"/>
                </a:lnTo>
                <a:cubicBezTo>
                  <a:pt x="4127" y="7860"/>
                  <a:pt x="4125" y="7904"/>
                  <a:pt x="4125" y="7946"/>
                </a:cubicBezTo>
                <a:cubicBezTo>
                  <a:pt x="4125" y="15487"/>
                  <a:pt x="11948" y="21600"/>
                  <a:pt x="21598" y="21600"/>
                </a:cubicBezTo>
                <a:cubicBezTo>
                  <a:pt x="21598" y="21600"/>
                  <a:pt x="21600" y="21600"/>
                  <a:pt x="21600" y="21600"/>
                </a:cubicBezTo>
                <a:lnTo>
                  <a:pt x="21600" y="16556"/>
                </a:lnTo>
                <a:cubicBezTo>
                  <a:pt x="21600" y="16556"/>
                  <a:pt x="21598" y="16556"/>
                  <a:pt x="21598" y="16556"/>
                </a:cubicBezTo>
                <a:cubicBezTo>
                  <a:pt x="15512" y="16556"/>
                  <a:pt x="10578" y="12702"/>
                  <a:pt x="10578" y="7946"/>
                </a:cubicBezTo>
                <a:cubicBezTo>
                  <a:pt x="10578" y="7903"/>
                  <a:pt x="10582" y="7860"/>
                  <a:pt x="10582" y="7818"/>
                </a:cubicBezTo>
                <a:lnTo>
                  <a:pt x="14736" y="7818"/>
                </a:lnTo>
                <a:lnTo>
                  <a:pt x="7367" y="0"/>
                </a:lnTo>
                <a:close/>
              </a:path>
            </a:pathLst>
          </a:custGeom>
          <a:solidFill>
            <a:srgbClr val="EEC36B"/>
          </a:solidFill>
          <a:ln w="12700">
            <a:miter lim="400000"/>
          </a:ln>
        </p:spPr>
        <p:txBody>
          <a:bodyPr lIns="50800" tIns="50800" rIns="50800" bIns="50800" anchor="ct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3514" name="Form">
            <a:hlinkClick r:id="rId6"/>
          </p:cNvPr>
          <p:cNvSpPr/>
          <p:nvPr/>
        </p:nvSpPr>
        <p:spPr>
          <a:xfrm>
            <a:off x="12497989" y="7518424"/>
            <a:ext cx="2235598" cy="136326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675" y="1107"/>
                </a:moveTo>
                <a:lnTo>
                  <a:pt x="20917" y="1107"/>
                </a:lnTo>
                <a:lnTo>
                  <a:pt x="20917" y="19405"/>
                </a:lnTo>
                <a:lnTo>
                  <a:pt x="675" y="19405"/>
                </a:lnTo>
                <a:lnTo>
                  <a:pt x="675" y="1107"/>
                </a:lnTo>
                <a:close/>
                <a:moveTo>
                  <a:pt x="943" y="1559"/>
                </a:moveTo>
                <a:lnTo>
                  <a:pt x="943" y="18953"/>
                </a:lnTo>
                <a:lnTo>
                  <a:pt x="20645" y="18953"/>
                </a:lnTo>
                <a:lnTo>
                  <a:pt x="20645" y="1559"/>
                </a:lnTo>
                <a:lnTo>
                  <a:pt x="943" y="1559"/>
                </a:lnTo>
                <a:close/>
                <a:moveTo>
                  <a:pt x="7585" y="4496"/>
                </a:moveTo>
                <a:lnTo>
                  <a:pt x="15269" y="10803"/>
                </a:lnTo>
                <a:lnTo>
                  <a:pt x="7585" y="17104"/>
                </a:lnTo>
                <a:lnTo>
                  <a:pt x="7585" y="4496"/>
                </a:lnTo>
                <a:close/>
                <a:moveTo>
                  <a:pt x="19683" y="20210"/>
                </a:moveTo>
                <a:cubicBezTo>
                  <a:pt x="19791" y="20210"/>
                  <a:pt x="19874" y="20354"/>
                  <a:pt x="19874" y="20531"/>
                </a:cubicBezTo>
                <a:cubicBezTo>
                  <a:pt x="19874" y="20708"/>
                  <a:pt x="19791" y="20845"/>
                  <a:pt x="19683" y="20845"/>
                </a:cubicBezTo>
                <a:cubicBezTo>
                  <a:pt x="19575" y="20845"/>
                  <a:pt x="19487" y="20708"/>
                  <a:pt x="19487" y="20531"/>
                </a:cubicBezTo>
                <a:cubicBezTo>
                  <a:pt x="19487" y="20354"/>
                  <a:pt x="19575" y="20210"/>
                  <a:pt x="19683" y="20210"/>
                </a:cubicBezTo>
                <a:close/>
                <a:moveTo>
                  <a:pt x="20411" y="20210"/>
                </a:moveTo>
                <a:cubicBezTo>
                  <a:pt x="20519" y="20210"/>
                  <a:pt x="20603" y="20354"/>
                  <a:pt x="20603" y="20531"/>
                </a:cubicBezTo>
                <a:cubicBezTo>
                  <a:pt x="20603" y="20708"/>
                  <a:pt x="20519" y="20845"/>
                  <a:pt x="20411" y="20845"/>
                </a:cubicBezTo>
                <a:cubicBezTo>
                  <a:pt x="20303" y="20845"/>
                  <a:pt x="20216" y="20708"/>
                  <a:pt x="20216" y="20531"/>
                </a:cubicBezTo>
                <a:cubicBezTo>
                  <a:pt x="20216" y="20354"/>
                  <a:pt x="20303" y="20210"/>
                  <a:pt x="20411" y="20210"/>
                </a:cubicBezTo>
                <a:close/>
              </a:path>
            </a:pathLst>
          </a:custGeom>
          <a:solidFill>
            <a:srgbClr val="33416B"/>
          </a:solidFill>
          <a:ln w="12700">
            <a:miter lim="400000"/>
          </a:ln>
        </p:spPr>
        <p:txBody>
          <a:bodyPr lIns="50800" tIns="50800" rIns="50800" bIns="50800" anchor="ct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3515" name="Form">
            <a:hlinkClick r:id="rId7"/>
          </p:cNvPr>
          <p:cNvSpPr/>
          <p:nvPr/>
        </p:nvSpPr>
        <p:spPr>
          <a:xfrm>
            <a:off x="19629862" y="7518424"/>
            <a:ext cx="2235598" cy="136326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675" y="1107"/>
                </a:moveTo>
                <a:lnTo>
                  <a:pt x="20917" y="1107"/>
                </a:lnTo>
                <a:lnTo>
                  <a:pt x="20917" y="19405"/>
                </a:lnTo>
                <a:lnTo>
                  <a:pt x="675" y="19405"/>
                </a:lnTo>
                <a:lnTo>
                  <a:pt x="675" y="1107"/>
                </a:lnTo>
                <a:close/>
                <a:moveTo>
                  <a:pt x="943" y="1559"/>
                </a:moveTo>
                <a:lnTo>
                  <a:pt x="943" y="18953"/>
                </a:lnTo>
                <a:lnTo>
                  <a:pt x="20645" y="18953"/>
                </a:lnTo>
                <a:lnTo>
                  <a:pt x="20645" y="1559"/>
                </a:lnTo>
                <a:lnTo>
                  <a:pt x="943" y="1559"/>
                </a:lnTo>
                <a:close/>
                <a:moveTo>
                  <a:pt x="7585" y="4496"/>
                </a:moveTo>
                <a:lnTo>
                  <a:pt x="15269" y="10803"/>
                </a:lnTo>
                <a:lnTo>
                  <a:pt x="7585" y="17104"/>
                </a:lnTo>
                <a:lnTo>
                  <a:pt x="7585" y="4496"/>
                </a:lnTo>
                <a:close/>
                <a:moveTo>
                  <a:pt x="19683" y="20210"/>
                </a:moveTo>
                <a:cubicBezTo>
                  <a:pt x="19791" y="20210"/>
                  <a:pt x="19874" y="20354"/>
                  <a:pt x="19874" y="20531"/>
                </a:cubicBezTo>
                <a:cubicBezTo>
                  <a:pt x="19874" y="20708"/>
                  <a:pt x="19791" y="20845"/>
                  <a:pt x="19683" y="20845"/>
                </a:cubicBezTo>
                <a:cubicBezTo>
                  <a:pt x="19575" y="20845"/>
                  <a:pt x="19487" y="20708"/>
                  <a:pt x="19487" y="20531"/>
                </a:cubicBezTo>
                <a:cubicBezTo>
                  <a:pt x="19487" y="20354"/>
                  <a:pt x="19575" y="20210"/>
                  <a:pt x="19683" y="20210"/>
                </a:cubicBezTo>
                <a:close/>
                <a:moveTo>
                  <a:pt x="20411" y="20210"/>
                </a:moveTo>
                <a:cubicBezTo>
                  <a:pt x="20519" y="20210"/>
                  <a:pt x="20603" y="20354"/>
                  <a:pt x="20603" y="20531"/>
                </a:cubicBezTo>
                <a:cubicBezTo>
                  <a:pt x="20603" y="20708"/>
                  <a:pt x="20519" y="20845"/>
                  <a:pt x="20411" y="20845"/>
                </a:cubicBezTo>
                <a:cubicBezTo>
                  <a:pt x="20303" y="20845"/>
                  <a:pt x="20216" y="20708"/>
                  <a:pt x="20216" y="20531"/>
                </a:cubicBezTo>
                <a:cubicBezTo>
                  <a:pt x="20216" y="20354"/>
                  <a:pt x="20303" y="20210"/>
                  <a:pt x="20411" y="20210"/>
                </a:cubicBezTo>
                <a:close/>
              </a:path>
            </a:pathLst>
          </a:custGeom>
          <a:solidFill>
            <a:srgbClr val="33416B"/>
          </a:solidFill>
          <a:ln w="12700">
            <a:miter lim="400000"/>
          </a:ln>
        </p:spPr>
        <p:txBody>
          <a:bodyPr lIns="50800" tIns="50800" rIns="50800" bIns="50800" anchor="ct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7" name="Foliennumm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48</a:t>
            </a:fld>
            <a:endParaRPr/>
          </a:p>
        </p:txBody>
      </p:sp>
      <p:sp>
        <p:nvSpPr>
          <p:cNvPr id="3518"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pic>
        <p:nvPicPr>
          <p:cNvPr id="3519" name="Bild" descr="Bild"/>
          <p:cNvPicPr>
            <a:picLocks noGrp="1"/>
          </p:cNvPicPr>
          <p:nvPr>
            <p:ph type="pic" idx="21"/>
          </p:nvPr>
        </p:nvPicPr>
        <p:blipFill>
          <a:blip r:embed="rId2">
            <a:alphaModFix amt="28017"/>
          </a:blip>
          <a:srcRect/>
          <a:stretch>
            <a:fillRect/>
          </a:stretch>
        </p:blipFill>
        <p:spPr>
          <a:prstGeom prst="rect">
            <a:avLst/>
          </a:prstGeom>
        </p:spPr>
      </p:pic>
      <p:sp>
        <p:nvSpPr>
          <p:cNvPr id="3520" name="DMS innovationszirkel"/>
          <p:cNvSpPr/>
          <p:nvPr/>
        </p:nvSpPr>
        <p:spPr>
          <a:xfrm>
            <a:off x="1822952" y="12954950"/>
            <a:ext cx="11219948"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sp>
        <p:nvSpPr>
          <p:cNvPr id="3521" name="Rechteck"/>
          <p:cNvSpPr/>
          <p:nvPr/>
        </p:nvSpPr>
        <p:spPr>
          <a:xfrm>
            <a:off x="0" y="0"/>
            <a:ext cx="1502892" cy="13716001"/>
          </a:xfrm>
          <a:prstGeom prst="rect">
            <a:avLst/>
          </a:prstGeom>
          <a:solidFill>
            <a:srgbClr val="D80078"/>
          </a:solidFill>
          <a:ln w="12700">
            <a:miter lim="400000"/>
          </a:ln>
        </p:spPr>
        <p:txBody>
          <a:bodyPr lIns="50800" tIns="50800" rIns="50800" bIns="50800" anchor="ctr"/>
          <a:lstStyle/>
          <a:p>
            <a:pPr defTabSz="825500">
              <a:defRPr sz="3200">
                <a:solidFill>
                  <a:srgbClr val="D80078"/>
                </a:solidFill>
                <a:latin typeface="Helvetica Neue Medium"/>
                <a:ea typeface="Helvetica Neue Medium"/>
                <a:cs typeface="Helvetica Neue Medium"/>
                <a:sym typeface="Helvetica Neue Medium"/>
              </a:defRPr>
            </a:pPr>
            <a:endParaRPr/>
          </a:p>
        </p:txBody>
      </p:sp>
      <p:sp>
        <p:nvSpPr>
          <p:cNvPr id="3522" name="Erklärung"/>
          <p:cNvSpPr/>
          <p:nvPr/>
        </p:nvSpPr>
        <p:spPr>
          <a:xfrm rot="16200000">
            <a:off x="-5513023" y="6603387"/>
            <a:ext cx="12428063" cy="64368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5400"/>
              </a:lnSpc>
              <a:spcBef>
                <a:spcPts val="3600"/>
              </a:spcBef>
              <a:tabLst>
                <a:tab pos="342900" algn="l"/>
                <a:tab pos="698500" algn="l"/>
                <a:tab pos="1066800" algn="l"/>
                <a:tab pos="1409700" algn="l"/>
                <a:tab pos="1765300" algn="l"/>
                <a:tab pos="2133600" algn="l"/>
                <a:tab pos="2476500" algn="l"/>
                <a:tab pos="2832100" algn="l"/>
                <a:tab pos="3200400" algn="l"/>
                <a:tab pos="3543300" algn="l"/>
                <a:tab pos="3898900" algn="l"/>
                <a:tab pos="4267200" algn="l"/>
              </a:tabLst>
              <a:defRPr sz="3600" b="1" spc="-36">
                <a:solidFill>
                  <a:srgbClr val="FFFFFF"/>
                </a:solidFill>
                <a:latin typeface="+mn-lt"/>
                <a:ea typeface="+mn-ea"/>
                <a:cs typeface="+mn-cs"/>
                <a:sym typeface="Helvetica"/>
              </a:defRPr>
            </a:lvl1pPr>
          </a:lstStyle>
          <a:p>
            <a:r>
              <a:t>Erklärung</a:t>
            </a:r>
          </a:p>
        </p:txBody>
      </p:sp>
      <p:sp>
        <p:nvSpPr>
          <p:cNvPr id="3523" name="Unsere Boardvorlage nutzen"/>
          <p:cNvSpPr>
            <a:spLocks noGrp="1"/>
          </p:cNvSpPr>
          <p:nvPr>
            <p:ph type="body" idx="22"/>
          </p:nvPr>
        </p:nvSpPr>
        <p:spPr>
          <a:prstGeom prst="rect">
            <a:avLst/>
          </a:prstGeom>
        </p:spPr>
        <p:txBody>
          <a:bodyPr/>
          <a:lstStyle/>
          <a:p>
            <a:r>
              <a:t>Unsere Boardvorlage nutzen</a:t>
            </a:r>
          </a:p>
        </p:txBody>
      </p:sp>
      <p:sp>
        <p:nvSpPr>
          <p:cNvPr id="3524" name="Unter folgendem Link erhalten Sie Zugang zu unserem Board.…"/>
          <p:cNvSpPr>
            <a:spLocks noGrp="1"/>
          </p:cNvSpPr>
          <p:nvPr>
            <p:ph type="body" idx="23"/>
          </p:nvPr>
        </p:nvSpPr>
        <p:spPr>
          <a:xfrm>
            <a:off x="12159344" y="5567736"/>
            <a:ext cx="11406165" cy="6673929"/>
          </a:xfrm>
          <a:prstGeom prst="rect">
            <a:avLst/>
          </a:prstGeom>
        </p:spPr>
        <p:txBody>
          <a:bodyPr/>
          <a:lstStyle/>
          <a:p>
            <a:pPr>
              <a:lnSpc>
                <a:spcPct val="117999"/>
              </a:lnSpc>
              <a:spcBef>
                <a:spcPts val="0"/>
              </a:spcBef>
              <a:tabLst/>
              <a:defRPr sz="2200" spc="0">
                <a:solidFill>
                  <a:srgbClr val="000000"/>
                </a:solidFill>
                <a:latin typeface="Helvetica Neue"/>
                <a:ea typeface="Helvetica Neue"/>
                <a:cs typeface="Helvetica Neue"/>
                <a:sym typeface="Helvetica Neue"/>
              </a:defRPr>
            </a:pPr>
            <a:r>
              <a:t>Unter folgendem Link erhalten Sie Zugang zu unserem Board.</a:t>
            </a: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b="1" spc="0">
                <a:solidFill>
                  <a:srgbClr val="000000"/>
                </a:solidFill>
                <a:latin typeface="Helvetica Neue"/>
                <a:ea typeface="Helvetica Neue"/>
                <a:cs typeface="Helvetica Neue"/>
                <a:sym typeface="Helvetica Neue"/>
              </a:defRPr>
            </a:pPr>
            <a:r>
              <a:t>Wichtig:</a:t>
            </a: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r>
              <a:t>Bitte verändern Sie dort nichts, damit die Vorlage immer zugänglich bleibt. </a:t>
            </a:r>
          </a:p>
          <a:p>
            <a:pPr>
              <a:lnSpc>
                <a:spcPct val="117999"/>
              </a:lnSpc>
              <a:spcBef>
                <a:spcPts val="0"/>
              </a:spcBef>
              <a:tabLst/>
              <a:defRPr sz="2200" spc="0">
                <a:solidFill>
                  <a:srgbClr val="000000"/>
                </a:solidFill>
                <a:latin typeface="Helvetica Neue"/>
                <a:ea typeface="Helvetica Neue"/>
                <a:cs typeface="Helvetica Neue"/>
                <a:sym typeface="Helvetica Neue"/>
              </a:defRPr>
            </a:pPr>
            <a:r>
              <a:t>Sollte es Probleme geben oder die Vorlage verändert worden sein, kontaktieren Sie uns gerne unter:</a:t>
            </a:r>
            <a:b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r>
              <a:t>natascha.annen@gyo.hamburg.de</a:t>
            </a:r>
          </a:p>
          <a:p>
            <a:pPr>
              <a:lnSpc>
                <a:spcPct val="117999"/>
              </a:lnSpc>
              <a:spcBef>
                <a:spcPts val="0"/>
              </a:spcBef>
              <a:tabLst/>
              <a:defRPr sz="2200" b="1"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p:txBody>
      </p:sp>
      <p:pic>
        <p:nvPicPr>
          <p:cNvPr id="3525" name="Bildschirmfoto 2022-07-27 um 14.16.41.png" descr="Bildschirmfoto 2022-07-27 um 14.16.41.png"/>
          <p:cNvPicPr>
            <a:picLocks noGrp="1" noChangeAspect="1"/>
          </p:cNvPicPr>
          <p:nvPr>
            <p:ph type="pic" idx="27"/>
          </p:nvPr>
        </p:nvPicPr>
        <p:blipFill>
          <a:blip r:embed="rId3"/>
          <a:srcRect l="29" r="29"/>
          <a:stretch>
            <a:fillRect/>
          </a:stretch>
        </p:blipFill>
        <p:spPr>
          <a:prstGeom prst="rect">
            <a:avLst/>
          </a:prstGeom>
        </p:spPr>
      </p:pic>
      <p:sp>
        <p:nvSpPr>
          <p:cNvPr id="3526" name="Wir haben ein Board erstellt, von dem Sie die Canvas kopieren können, um eigene Boards für die Arbeitsgruppen zu erstellen."/>
          <p:cNvSpPr/>
          <p:nvPr/>
        </p:nvSpPr>
        <p:spPr>
          <a:xfrm>
            <a:off x="12159344" y="2117395"/>
            <a:ext cx="11406165" cy="166444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pPr algn="l" defTabSz="457200">
              <a:lnSpc>
                <a:spcPts val="4100"/>
              </a:lnSpc>
              <a:spcBef>
                <a:spcPts val="3600"/>
              </a:spcBef>
              <a:tabLst>
                <a:tab pos="342900" algn="l"/>
                <a:tab pos="698500" algn="l"/>
                <a:tab pos="1066800" algn="l"/>
                <a:tab pos="1409700" algn="l"/>
                <a:tab pos="1765300" algn="l"/>
                <a:tab pos="2133600" algn="l"/>
                <a:tab pos="2476500" algn="l"/>
                <a:tab pos="2832100" algn="l"/>
                <a:tab pos="3200400" algn="l"/>
                <a:tab pos="3543300" algn="l"/>
                <a:tab pos="3898900" algn="l"/>
                <a:tab pos="4267200" algn="l"/>
              </a:tabLst>
              <a:defRPr sz="2500" i="1" spc="-25">
                <a:solidFill>
                  <a:srgbClr val="0D0409"/>
                </a:solidFill>
                <a:latin typeface="+mn-lt"/>
                <a:ea typeface="+mn-ea"/>
                <a:cs typeface="+mn-cs"/>
                <a:sym typeface="Helvetica"/>
              </a:defRPr>
            </a:pPr>
            <a:r>
              <a:t>Wir haben ein Board erstellt, von dem Sie die Canvas </a:t>
            </a:r>
            <a:r>
              <a:rPr b="1"/>
              <a:t>kopieren</a:t>
            </a:r>
            <a:r>
              <a:t> können, um eigene Boards für die Arbeitsgruppen zu erstellen. </a:t>
            </a:r>
          </a:p>
        </p:txBody>
      </p:sp>
      <p:pic>
        <p:nvPicPr>
          <p:cNvPr id="3527" name="outline_person_add_alt_black_24dp.png" descr="outline_person_add_alt_black_24dp.png"/>
          <p:cNvPicPr>
            <a:picLocks noChangeAspect="1"/>
          </p:cNvPicPr>
          <p:nvPr/>
        </p:nvPicPr>
        <p:blipFill>
          <a:blip r:embed="rId4"/>
          <a:stretch>
            <a:fillRect/>
          </a:stretch>
        </p:blipFill>
        <p:spPr>
          <a:xfrm>
            <a:off x="12159344" y="3781840"/>
            <a:ext cx="1072612" cy="1072612"/>
          </a:xfrm>
          <a:prstGeom prst="rect">
            <a:avLst/>
          </a:prstGeom>
          <a:ln w="12700">
            <a:miter lim="400000"/>
          </a:ln>
        </p:spPr>
      </p:pic>
      <p:pic>
        <p:nvPicPr>
          <p:cNvPr id="3528" name="Bildschirmfoto 2022-07-27 um 14.29.51.png" descr="Bildschirmfoto 2022-07-27 um 14.29.51.png">
            <a:hlinkClick r:id="rId5"/>
          </p:cNvPr>
          <p:cNvPicPr>
            <a:picLocks noChangeAspect="1"/>
          </p:cNvPicPr>
          <p:nvPr/>
        </p:nvPicPr>
        <p:blipFill>
          <a:blip r:embed="rId6"/>
          <a:srcRect r="29659"/>
          <a:stretch>
            <a:fillRect/>
          </a:stretch>
        </p:blipFill>
        <p:spPr>
          <a:xfrm>
            <a:off x="12159344" y="6136479"/>
            <a:ext cx="3011859" cy="1990563"/>
          </a:xfrm>
          <a:prstGeom prst="rect">
            <a:avLst/>
          </a:prstGeom>
          <a:ln w="12700">
            <a:miter lim="400000"/>
          </a:ln>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0" name="Foliennumm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49</a:t>
            </a:fld>
            <a:endParaRPr/>
          </a:p>
        </p:txBody>
      </p:sp>
      <p:sp>
        <p:nvSpPr>
          <p:cNvPr id="3531"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sp>
        <p:nvSpPr>
          <p:cNvPr id="3532" name="Arbeiten mit Conceptboard"/>
          <p:cNvSpPr>
            <a:spLocks noGrp="1"/>
          </p:cNvSpPr>
          <p:nvPr>
            <p:ph type="title"/>
          </p:nvPr>
        </p:nvSpPr>
        <p:spPr>
          <a:prstGeom prst="rect">
            <a:avLst/>
          </a:prstGeom>
        </p:spPr>
        <p:txBody>
          <a:bodyPr/>
          <a:lstStyle/>
          <a:p>
            <a:r>
              <a:t>Arbeiten mit Conceptboard</a:t>
            </a:r>
          </a:p>
        </p:txBody>
      </p:sp>
      <p:pic>
        <p:nvPicPr>
          <p:cNvPr id="3533" name="Bild" descr="Bild"/>
          <p:cNvPicPr>
            <a:picLocks noGrp="1"/>
          </p:cNvPicPr>
          <p:nvPr>
            <p:ph type="pic" idx="21"/>
          </p:nvPr>
        </p:nvPicPr>
        <p:blipFill>
          <a:blip r:embed="rId2">
            <a:alphaModFix amt="28017"/>
          </a:blip>
          <a:srcRect/>
          <a:stretch>
            <a:fillRect/>
          </a:stretch>
        </p:blipFill>
        <p:spPr>
          <a:prstGeom prst="rect">
            <a:avLst/>
          </a:prstGeom>
        </p:spPr>
      </p:pic>
      <p:sp>
        <p:nvSpPr>
          <p:cNvPr id="3534" name="DMS innovationszirkel"/>
          <p:cNvSpPr/>
          <p:nvPr/>
        </p:nvSpPr>
        <p:spPr>
          <a:xfrm>
            <a:off x="751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pic>
        <p:nvPicPr>
          <p:cNvPr id="3535" name="Bildschirmfoto 2022-07-27 um 14.04.32.png" descr="Bildschirmfoto 2022-07-27 um 14.04.32.png"/>
          <p:cNvPicPr>
            <a:picLocks noChangeAspect="1"/>
          </p:cNvPicPr>
          <p:nvPr/>
        </p:nvPicPr>
        <p:blipFill>
          <a:blip r:embed="rId3"/>
          <a:stretch>
            <a:fillRect/>
          </a:stretch>
        </p:blipFill>
        <p:spPr>
          <a:xfrm>
            <a:off x="1551294" y="1735147"/>
            <a:ext cx="20840200" cy="10245706"/>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1" name="Foliennummer"/>
          <p:cNvSpPr>
            <a:spLocks noGrp="1"/>
          </p:cNvSpPr>
          <p:nvPr>
            <p:ph type="sldNum" sz="quarter" idx="2"/>
          </p:nvPr>
        </p:nvSpPr>
        <p:spPr>
          <a:xfrm>
            <a:off x="23464663" y="12954950"/>
            <a:ext cx="127001" cy="2085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sp>
        <p:nvSpPr>
          <p:cNvPr id="1902"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sp>
        <p:nvSpPr>
          <p:cNvPr id="1903" name="Icons in der Anleitung und ihre Bedeutung"/>
          <p:cNvSpPr>
            <a:spLocks noGrp="1"/>
          </p:cNvSpPr>
          <p:nvPr>
            <p:ph type="title"/>
          </p:nvPr>
        </p:nvSpPr>
        <p:spPr>
          <a:prstGeom prst="rect">
            <a:avLst/>
          </a:prstGeom>
        </p:spPr>
        <p:txBody>
          <a:bodyPr/>
          <a:lstStyle/>
          <a:p>
            <a:r>
              <a:t>Icons in der Anleitung und ihre Bedeutung</a:t>
            </a:r>
          </a:p>
        </p:txBody>
      </p:sp>
      <p:pic>
        <p:nvPicPr>
          <p:cNvPr id="1904" name="Bild" descr="Bild"/>
          <p:cNvPicPr>
            <a:picLocks noGrp="1"/>
          </p:cNvPicPr>
          <p:nvPr>
            <p:ph type="pic" idx="21"/>
          </p:nvPr>
        </p:nvPicPr>
        <p:blipFill>
          <a:blip r:embed="rId3">
            <a:alphaModFix amt="28017"/>
          </a:blip>
          <a:srcRect/>
          <a:stretch>
            <a:fillRect/>
          </a:stretch>
        </p:blipFill>
        <p:spPr>
          <a:prstGeom prst="rect">
            <a:avLst/>
          </a:prstGeom>
        </p:spPr>
      </p:pic>
      <p:sp>
        <p:nvSpPr>
          <p:cNvPr id="1905" name="DMS innovationszirkel"/>
          <p:cNvSpPr/>
          <p:nvPr/>
        </p:nvSpPr>
        <p:spPr>
          <a:xfrm>
            <a:off x="1822952" y="12954950"/>
            <a:ext cx="11219948"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sp>
        <p:nvSpPr>
          <p:cNvPr id="1906" name="Rechteck"/>
          <p:cNvSpPr/>
          <p:nvPr/>
        </p:nvSpPr>
        <p:spPr>
          <a:xfrm>
            <a:off x="-307840" y="3426754"/>
            <a:ext cx="25018729" cy="8890311"/>
          </a:xfrm>
          <a:prstGeom prst="rect">
            <a:avLst/>
          </a:prstGeom>
          <a:solidFill>
            <a:srgbClr val="EBEBEB"/>
          </a:solidFill>
          <a:ln w="12700">
            <a:miter lim="400000"/>
          </a:ln>
        </p:spPr>
        <p:txBody>
          <a:bodyPr lIns="304800" tIns="304800" rIns="304800" bIns="304800"/>
          <a:lstStyle/>
          <a:p>
            <a:pPr algn="l" defTabSz="547687">
              <a:lnSpc>
                <a:spcPts val="2600"/>
              </a:lnSpc>
              <a:spcBef>
                <a:spcPts val="1200"/>
              </a:spcBef>
              <a:defRPr sz="2000" spc="0">
                <a:solidFill>
                  <a:srgbClr val="1E212A"/>
                </a:solidFill>
                <a:latin typeface="Graphik Light"/>
                <a:ea typeface="Graphik Light"/>
                <a:cs typeface="Graphik Light"/>
                <a:sym typeface="Graphik Light"/>
              </a:defRPr>
            </a:pPr>
            <a:endParaRPr/>
          </a:p>
        </p:txBody>
      </p:sp>
      <p:sp>
        <p:nvSpPr>
          <p:cNvPr id="1907" name="Rechteck"/>
          <p:cNvSpPr/>
          <p:nvPr/>
        </p:nvSpPr>
        <p:spPr>
          <a:xfrm>
            <a:off x="0" y="0"/>
            <a:ext cx="1502892" cy="13716001"/>
          </a:xfrm>
          <a:prstGeom prst="rect">
            <a:avLst/>
          </a:prstGeom>
          <a:solidFill>
            <a:srgbClr val="D80078"/>
          </a:solidFill>
          <a:ln w="12700">
            <a:miter lim="400000"/>
          </a:ln>
        </p:spPr>
        <p:txBody>
          <a:bodyPr lIns="50800" tIns="50800" rIns="50800" bIns="50800" anchor="ctr"/>
          <a:lstStyle/>
          <a:p>
            <a:pPr defTabSz="825500">
              <a:defRPr sz="3200">
                <a:solidFill>
                  <a:srgbClr val="D80078"/>
                </a:solidFill>
                <a:latin typeface="Helvetica Neue Medium"/>
                <a:ea typeface="Helvetica Neue Medium"/>
                <a:cs typeface="Helvetica Neue Medium"/>
                <a:sym typeface="Helvetica Neue Medium"/>
              </a:defRPr>
            </a:pPr>
            <a:endParaRPr/>
          </a:p>
        </p:txBody>
      </p:sp>
      <p:sp>
        <p:nvSpPr>
          <p:cNvPr id="1908" name="Erklärung"/>
          <p:cNvSpPr/>
          <p:nvPr/>
        </p:nvSpPr>
        <p:spPr>
          <a:xfrm rot="16200000">
            <a:off x="-5513023" y="6603387"/>
            <a:ext cx="12428063" cy="64368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5400"/>
              </a:lnSpc>
              <a:spcBef>
                <a:spcPts val="3600"/>
              </a:spcBef>
              <a:tabLst>
                <a:tab pos="342900" algn="l"/>
                <a:tab pos="698500" algn="l"/>
                <a:tab pos="1066800" algn="l"/>
                <a:tab pos="1409700" algn="l"/>
                <a:tab pos="1765300" algn="l"/>
                <a:tab pos="2133600" algn="l"/>
                <a:tab pos="2476500" algn="l"/>
                <a:tab pos="2832100" algn="l"/>
                <a:tab pos="3200400" algn="l"/>
                <a:tab pos="3543300" algn="l"/>
                <a:tab pos="3898900" algn="l"/>
                <a:tab pos="4267200" algn="l"/>
              </a:tabLst>
              <a:defRPr sz="3600" b="1" spc="-36">
                <a:solidFill>
                  <a:srgbClr val="FFFFFF"/>
                </a:solidFill>
                <a:latin typeface="+mn-lt"/>
                <a:ea typeface="+mn-ea"/>
                <a:cs typeface="+mn-cs"/>
                <a:sym typeface="Helvetica"/>
              </a:defRPr>
            </a:lvl1pPr>
          </a:lstStyle>
          <a:p>
            <a:r>
              <a:t>Erklärung</a:t>
            </a:r>
          </a:p>
        </p:txBody>
      </p:sp>
      <p:pic>
        <p:nvPicPr>
          <p:cNvPr id="1909" name="outline_question_answer_black_24dp.png" descr="outline_question_answer_black_24dp.png"/>
          <p:cNvPicPr>
            <a:picLocks noChangeAspect="1"/>
          </p:cNvPicPr>
          <p:nvPr/>
        </p:nvPicPr>
        <p:blipFill>
          <a:blip r:embed="rId4"/>
          <a:stretch>
            <a:fillRect/>
          </a:stretch>
        </p:blipFill>
        <p:spPr>
          <a:xfrm>
            <a:off x="2794644" y="4226673"/>
            <a:ext cx="1072612" cy="1072611"/>
          </a:xfrm>
          <a:prstGeom prst="rect">
            <a:avLst/>
          </a:prstGeom>
          <a:ln w="12700">
            <a:miter lim="400000"/>
          </a:ln>
        </p:spPr>
      </p:pic>
      <p:sp>
        <p:nvSpPr>
          <p:cNvPr id="1910" name="Lehrer*innen-Schüler*innen-Gespräch"/>
          <p:cNvSpPr/>
          <p:nvPr/>
        </p:nvSpPr>
        <p:spPr>
          <a:xfrm>
            <a:off x="4711968" y="4226673"/>
            <a:ext cx="16888852" cy="13716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5400"/>
              </a:lnSpc>
              <a:spcBef>
                <a:spcPts val="3600"/>
              </a:spcBef>
              <a:tabLst>
                <a:tab pos="342900" algn="l"/>
                <a:tab pos="698500" algn="l"/>
                <a:tab pos="1066800" algn="l"/>
                <a:tab pos="1409700" algn="l"/>
                <a:tab pos="1765300" algn="l"/>
                <a:tab pos="2133600" algn="l"/>
                <a:tab pos="2476500" algn="l"/>
                <a:tab pos="2832100" algn="l"/>
                <a:tab pos="3200400" algn="l"/>
                <a:tab pos="3543300" algn="l"/>
                <a:tab pos="3898900" algn="l"/>
                <a:tab pos="4267200" algn="l"/>
              </a:tabLst>
              <a:defRPr sz="4800" b="1" spc="-48">
                <a:solidFill>
                  <a:srgbClr val="0D0409"/>
                </a:solidFill>
                <a:latin typeface="+mn-lt"/>
                <a:ea typeface="+mn-ea"/>
                <a:cs typeface="+mn-cs"/>
                <a:sym typeface="Helvetica"/>
              </a:defRPr>
            </a:lvl1pPr>
          </a:lstStyle>
          <a:p>
            <a:r>
              <a:t>Lehrer*innen-Schüler*innen-Gespräch</a:t>
            </a:r>
          </a:p>
        </p:txBody>
      </p:sp>
      <p:pic>
        <p:nvPicPr>
          <p:cNvPr id="1911" name="outline_person_add_alt_black_24dp.png" descr="outline_person_add_alt_black_24dp.png"/>
          <p:cNvPicPr>
            <a:picLocks noChangeAspect="1"/>
          </p:cNvPicPr>
          <p:nvPr/>
        </p:nvPicPr>
        <p:blipFill>
          <a:blip r:embed="rId5"/>
          <a:stretch>
            <a:fillRect/>
          </a:stretch>
        </p:blipFill>
        <p:spPr>
          <a:xfrm>
            <a:off x="2798437" y="5598273"/>
            <a:ext cx="1072612" cy="1072611"/>
          </a:xfrm>
          <a:prstGeom prst="rect">
            <a:avLst/>
          </a:prstGeom>
          <a:ln w="12700">
            <a:miter lim="400000"/>
          </a:ln>
        </p:spPr>
      </p:pic>
      <p:sp>
        <p:nvSpPr>
          <p:cNvPr id="1912" name="Lehrer*innen-Input"/>
          <p:cNvSpPr/>
          <p:nvPr/>
        </p:nvSpPr>
        <p:spPr>
          <a:xfrm>
            <a:off x="4715760" y="5598273"/>
            <a:ext cx="16888853" cy="13716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5400"/>
              </a:lnSpc>
              <a:spcBef>
                <a:spcPts val="3600"/>
              </a:spcBef>
              <a:tabLst>
                <a:tab pos="342900" algn="l"/>
                <a:tab pos="698500" algn="l"/>
                <a:tab pos="1066800" algn="l"/>
                <a:tab pos="1409700" algn="l"/>
                <a:tab pos="1765300" algn="l"/>
                <a:tab pos="2133600" algn="l"/>
                <a:tab pos="2476500" algn="l"/>
                <a:tab pos="2832100" algn="l"/>
                <a:tab pos="3200400" algn="l"/>
                <a:tab pos="3543300" algn="l"/>
                <a:tab pos="3898900" algn="l"/>
                <a:tab pos="4267200" algn="l"/>
              </a:tabLst>
              <a:defRPr sz="4800" b="1" spc="-48">
                <a:solidFill>
                  <a:srgbClr val="0D0409"/>
                </a:solidFill>
                <a:latin typeface="+mn-lt"/>
                <a:ea typeface="+mn-ea"/>
                <a:cs typeface="+mn-cs"/>
                <a:sym typeface="Helvetica"/>
              </a:defRPr>
            </a:lvl1pPr>
          </a:lstStyle>
          <a:p>
            <a:r>
              <a:t>Lehrer*innen-Input</a:t>
            </a:r>
          </a:p>
        </p:txBody>
      </p:sp>
      <p:pic>
        <p:nvPicPr>
          <p:cNvPr id="1913" name="outline_groups_black_24dp.png" descr="outline_groups_black_24dp.png"/>
          <p:cNvPicPr>
            <a:picLocks noChangeAspect="1"/>
          </p:cNvPicPr>
          <p:nvPr/>
        </p:nvPicPr>
        <p:blipFill>
          <a:blip r:embed="rId6"/>
          <a:stretch>
            <a:fillRect/>
          </a:stretch>
        </p:blipFill>
        <p:spPr>
          <a:xfrm>
            <a:off x="2756257" y="7186109"/>
            <a:ext cx="1072611" cy="1072611"/>
          </a:xfrm>
          <a:prstGeom prst="rect">
            <a:avLst/>
          </a:prstGeom>
          <a:ln w="12700">
            <a:miter lim="400000"/>
          </a:ln>
        </p:spPr>
      </p:pic>
      <p:sp>
        <p:nvSpPr>
          <p:cNvPr id="1914" name="Gruppenarbeitsphase"/>
          <p:cNvSpPr/>
          <p:nvPr/>
        </p:nvSpPr>
        <p:spPr>
          <a:xfrm>
            <a:off x="4673580" y="7186109"/>
            <a:ext cx="16888852" cy="13716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5400"/>
              </a:lnSpc>
              <a:spcBef>
                <a:spcPts val="3600"/>
              </a:spcBef>
              <a:tabLst>
                <a:tab pos="342900" algn="l"/>
                <a:tab pos="698500" algn="l"/>
                <a:tab pos="1066800" algn="l"/>
                <a:tab pos="1409700" algn="l"/>
                <a:tab pos="1765300" algn="l"/>
                <a:tab pos="2133600" algn="l"/>
                <a:tab pos="2476500" algn="l"/>
                <a:tab pos="2832100" algn="l"/>
                <a:tab pos="3200400" algn="l"/>
                <a:tab pos="3543300" algn="l"/>
                <a:tab pos="3898900" algn="l"/>
                <a:tab pos="4267200" algn="l"/>
              </a:tabLst>
              <a:defRPr sz="4800" b="1" spc="-48">
                <a:solidFill>
                  <a:srgbClr val="0D0409"/>
                </a:solidFill>
                <a:latin typeface="+mn-lt"/>
                <a:ea typeface="+mn-ea"/>
                <a:cs typeface="+mn-cs"/>
                <a:sym typeface="Helvetica"/>
              </a:defRPr>
            </a:lvl1pPr>
          </a:lstStyle>
          <a:p>
            <a:r>
              <a:t>Gruppenarbeitsphase</a:t>
            </a:r>
          </a:p>
        </p:txBody>
      </p:sp>
      <p:pic>
        <p:nvPicPr>
          <p:cNvPr id="1915" name="group_FILL0_wght400_GRAD0_opsz48.png" descr="group_FILL0_wght400_GRAD0_opsz48.png"/>
          <p:cNvPicPr>
            <a:picLocks noChangeAspect="1"/>
          </p:cNvPicPr>
          <p:nvPr/>
        </p:nvPicPr>
        <p:blipFill>
          <a:blip r:embed="rId7"/>
          <a:stretch>
            <a:fillRect/>
          </a:stretch>
        </p:blipFill>
        <p:spPr>
          <a:xfrm>
            <a:off x="2756399" y="8590812"/>
            <a:ext cx="1072612" cy="1072611"/>
          </a:xfrm>
          <a:prstGeom prst="rect">
            <a:avLst/>
          </a:prstGeom>
          <a:ln w="12700">
            <a:miter lim="400000"/>
          </a:ln>
        </p:spPr>
      </p:pic>
      <p:sp>
        <p:nvSpPr>
          <p:cNvPr id="1916" name="Partner*innen-Arbeitsphase"/>
          <p:cNvSpPr/>
          <p:nvPr/>
        </p:nvSpPr>
        <p:spPr>
          <a:xfrm>
            <a:off x="4711968" y="8778903"/>
            <a:ext cx="16888852" cy="13716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5400"/>
              </a:lnSpc>
              <a:spcBef>
                <a:spcPts val="3600"/>
              </a:spcBef>
              <a:tabLst>
                <a:tab pos="342900" algn="l"/>
                <a:tab pos="698500" algn="l"/>
                <a:tab pos="1066800" algn="l"/>
                <a:tab pos="1409700" algn="l"/>
                <a:tab pos="1765300" algn="l"/>
                <a:tab pos="2133600" algn="l"/>
                <a:tab pos="2476500" algn="l"/>
                <a:tab pos="2832100" algn="l"/>
                <a:tab pos="3200400" algn="l"/>
                <a:tab pos="3543300" algn="l"/>
                <a:tab pos="3898900" algn="l"/>
                <a:tab pos="4267200" algn="l"/>
              </a:tabLst>
              <a:defRPr sz="4800" b="1" spc="-48">
                <a:solidFill>
                  <a:srgbClr val="0D0409"/>
                </a:solidFill>
                <a:latin typeface="+mn-lt"/>
                <a:ea typeface="+mn-ea"/>
                <a:cs typeface="+mn-cs"/>
                <a:sym typeface="Helvetica"/>
              </a:defRPr>
            </a:lvl1pPr>
          </a:lstStyle>
          <a:p>
            <a:r>
              <a:t>Partner*innen-Arbeitsphase</a:t>
            </a:r>
          </a:p>
        </p:txBody>
      </p:sp>
      <p:pic>
        <p:nvPicPr>
          <p:cNvPr id="1917" name="person_FILL0_wght400_GRAD0_opsz48.png" descr="person_FILL0_wght400_GRAD0_opsz48.png"/>
          <p:cNvPicPr>
            <a:picLocks noChangeAspect="1"/>
          </p:cNvPicPr>
          <p:nvPr/>
        </p:nvPicPr>
        <p:blipFill>
          <a:blip r:embed="rId8"/>
          <a:stretch>
            <a:fillRect/>
          </a:stretch>
        </p:blipFill>
        <p:spPr>
          <a:xfrm>
            <a:off x="2756257" y="10393819"/>
            <a:ext cx="1072611" cy="1072611"/>
          </a:xfrm>
          <a:prstGeom prst="rect">
            <a:avLst/>
          </a:prstGeom>
          <a:ln w="12700">
            <a:miter lim="400000"/>
          </a:ln>
        </p:spPr>
      </p:pic>
      <p:sp>
        <p:nvSpPr>
          <p:cNvPr id="1918" name="Einzelarbeitsphase"/>
          <p:cNvSpPr/>
          <p:nvPr/>
        </p:nvSpPr>
        <p:spPr>
          <a:xfrm>
            <a:off x="4711968" y="10587933"/>
            <a:ext cx="16888852" cy="13716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5400"/>
              </a:lnSpc>
              <a:spcBef>
                <a:spcPts val="3600"/>
              </a:spcBef>
              <a:tabLst>
                <a:tab pos="342900" algn="l"/>
                <a:tab pos="698500" algn="l"/>
                <a:tab pos="1066800" algn="l"/>
                <a:tab pos="1409700" algn="l"/>
                <a:tab pos="1765300" algn="l"/>
                <a:tab pos="2133600" algn="l"/>
                <a:tab pos="2476500" algn="l"/>
                <a:tab pos="2832100" algn="l"/>
                <a:tab pos="3200400" algn="l"/>
                <a:tab pos="3543300" algn="l"/>
                <a:tab pos="3898900" algn="l"/>
                <a:tab pos="4267200" algn="l"/>
              </a:tabLst>
              <a:defRPr sz="4800" b="1" spc="-48">
                <a:solidFill>
                  <a:srgbClr val="0D0409"/>
                </a:solidFill>
                <a:latin typeface="+mn-lt"/>
                <a:ea typeface="+mn-ea"/>
                <a:cs typeface="+mn-cs"/>
                <a:sym typeface="Helvetica"/>
              </a:defRPr>
            </a:lvl1pPr>
          </a:lstStyle>
          <a:p>
            <a:r>
              <a:t>Einzelarbeitsphase</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CDE8B5"/>
        </a:solidFill>
        <a:effectLst/>
      </p:bgPr>
    </p:bg>
    <p:spTree>
      <p:nvGrpSpPr>
        <p:cNvPr id="1" name=""/>
        <p:cNvGrpSpPr/>
        <p:nvPr/>
      </p:nvGrpSpPr>
      <p:grpSpPr>
        <a:xfrm>
          <a:off x="0" y="0"/>
          <a:ext cx="0" cy="0"/>
          <a:chOff x="0" y="0"/>
          <a:chExt cx="0" cy="0"/>
        </a:xfrm>
      </p:grpSpPr>
      <p:sp>
        <p:nvSpPr>
          <p:cNvPr id="3537"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50</a:t>
            </a:fld>
            <a:endParaRPr/>
          </a:p>
        </p:txBody>
      </p:sp>
      <p:sp>
        <p:nvSpPr>
          <p:cNvPr id="3538" name="Nutzt den Link, den ihr erhalten habt, um das Tool Conceptboard kennen zulernen, mit dem wir arbeiten werden.…"/>
          <p:cNvSpPr>
            <a:spLocks noGrp="1"/>
          </p:cNvSpPr>
          <p:nvPr>
            <p:ph type="body" idx="21"/>
          </p:nvPr>
        </p:nvSpPr>
        <p:spPr>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599" y="21600"/>
                </a:lnTo>
                <a:lnTo>
                  <a:pt x="0" y="21600"/>
                </a:lnTo>
                <a:lnTo>
                  <a:pt x="0" y="0"/>
                </a:lnTo>
                <a:close/>
              </a:path>
            </a:pathLst>
          </a:cu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nSpc>
                <a:spcPct val="90000"/>
              </a:lnSpc>
              <a:spcBef>
                <a:spcPts val="4000"/>
              </a:spcBef>
              <a:defRPr sz="6400" b="1" spc="-128">
                <a:solidFill>
                  <a:srgbClr val="535E7C"/>
                </a:solidFill>
              </a:defRPr>
            </a:pPr>
            <a:r>
              <a:t>Nutzt den Link, den ihr erhalten habt, um das Tool Conceptboard kennen zulernen, mit dem wir arbeiten werden.</a:t>
            </a:r>
          </a:p>
          <a:p>
            <a:pPr marL="1185333" indent="-1185333">
              <a:lnSpc>
                <a:spcPct val="90000"/>
              </a:lnSpc>
              <a:spcBef>
                <a:spcPts val="4000"/>
              </a:spcBef>
              <a:buSzPct val="100000"/>
              <a:buAutoNum type="alphaLcParenR"/>
              <a:defRPr sz="6400" b="1" spc="-128">
                <a:solidFill>
                  <a:srgbClr val="535E7C"/>
                </a:solidFill>
              </a:defRPr>
            </a:pPr>
            <a:r>
              <a:t>Erstellt Post-its und schreibt hinein.</a:t>
            </a:r>
            <a:br/>
            <a:r>
              <a:rPr sz="3400" spc="-68"/>
              <a:t>(Achtung: Klickt auf       um tippen zu können, den handschriftlich wird es unübersichtlich.)</a:t>
            </a:r>
          </a:p>
          <a:p>
            <a:pPr marL="1185333" indent="-1185333">
              <a:lnSpc>
                <a:spcPct val="90000"/>
              </a:lnSpc>
              <a:spcBef>
                <a:spcPts val="4000"/>
              </a:spcBef>
              <a:buSzPct val="100000"/>
              <a:buAutoNum type="alphaLcParenR"/>
              <a:defRPr sz="6400" b="1" spc="-128">
                <a:solidFill>
                  <a:srgbClr val="535E7C"/>
                </a:solidFill>
              </a:defRPr>
            </a:pPr>
            <a:r>
              <a:t>Fügt Bilder aus eurer Recherche oder Icons über „+“ links oben ein.</a:t>
            </a:r>
          </a:p>
        </p:txBody>
      </p:sp>
      <p:sp>
        <p:nvSpPr>
          <p:cNvPr id="3539" name="Aufgabe"/>
          <p:cNvSpPr>
            <a:spLocks noGrp="1"/>
          </p:cNvSpPr>
          <p:nvPr>
            <p:ph type="body" idx="22"/>
          </p:nvPr>
        </p:nvSpPr>
        <p:spPr>
          <a:prstGeom prst="rect">
            <a:avLst/>
          </a:prstGeom>
        </p:spPr>
        <p:txBody>
          <a:bodyPr/>
          <a:lstStyle/>
          <a:p>
            <a:r>
              <a:t>Aufgabe</a:t>
            </a:r>
          </a:p>
        </p:txBody>
      </p:sp>
      <p:sp>
        <p:nvSpPr>
          <p:cNvPr id="3540" name="10 Min"/>
          <p:cNvSpPr txBox="1">
            <a:spLocks noGrp="1"/>
          </p:cNvSpPr>
          <p:nvPr>
            <p:ph type="body" idx="23"/>
          </p:nvPr>
        </p:nvSpPr>
        <p:spPr>
          <a:xfrm>
            <a:off x="21516081" y="1970400"/>
            <a:ext cx="1947368" cy="896113"/>
          </a:xfrm>
          <a:prstGeom prst="rect">
            <a:avLst/>
          </a:prstGeom>
        </p:spPr>
        <p:txBody>
          <a:bodyPr/>
          <a:lstStyle/>
          <a:p>
            <a:r>
              <a:t>10 Min</a:t>
            </a:r>
          </a:p>
        </p:txBody>
      </p:sp>
      <p:pic>
        <p:nvPicPr>
          <p:cNvPr id="3541" name="Bildschirmfoto 2022-07-27 um 14.11.22.png" descr="Bildschirmfoto 2022-07-27 um 14.11.22.png"/>
          <p:cNvPicPr>
            <a:picLocks noChangeAspect="1"/>
          </p:cNvPicPr>
          <p:nvPr/>
        </p:nvPicPr>
        <p:blipFill>
          <a:blip r:embed="rId2"/>
          <a:stretch>
            <a:fillRect/>
          </a:stretch>
        </p:blipFill>
        <p:spPr>
          <a:xfrm>
            <a:off x="15534723" y="6409944"/>
            <a:ext cx="862924" cy="896113"/>
          </a:xfrm>
          <a:prstGeom prst="rect">
            <a:avLst/>
          </a:prstGeom>
          <a:ln w="12700">
            <a:miter lim="400000"/>
          </a:ln>
        </p:spPr>
      </p:pic>
      <p:pic>
        <p:nvPicPr>
          <p:cNvPr id="3542" name="Bildschirmfoto 2022-07-27 um 14.11.34.png" descr="Bildschirmfoto 2022-07-27 um 14.11.34.png"/>
          <p:cNvPicPr>
            <a:picLocks noChangeAspect="1"/>
          </p:cNvPicPr>
          <p:nvPr/>
        </p:nvPicPr>
        <p:blipFill>
          <a:blip r:embed="rId3"/>
          <a:stretch>
            <a:fillRect/>
          </a:stretch>
        </p:blipFill>
        <p:spPr>
          <a:xfrm>
            <a:off x="6069319" y="7351789"/>
            <a:ext cx="419101" cy="444501"/>
          </a:xfrm>
          <a:prstGeom prst="rect">
            <a:avLst/>
          </a:prstGeom>
          <a:ln w="12700">
            <a:miter lim="400000"/>
          </a:ln>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4" name="Foliennumm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51</a:t>
            </a:fld>
            <a:endParaRPr/>
          </a:p>
        </p:txBody>
      </p:sp>
      <p:sp>
        <p:nvSpPr>
          <p:cNvPr id="3545"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pic>
        <p:nvPicPr>
          <p:cNvPr id="3546" name="Bild" descr="Bild"/>
          <p:cNvPicPr>
            <a:picLocks noGrp="1"/>
          </p:cNvPicPr>
          <p:nvPr>
            <p:ph type="pic" idx="21"/>
          </p:nvPr>
        </p:nvPicPr>
        <p:blipFill>
          <a:blip r:embed="rId2">
            <a:alphaModFix amt="28017"/>
          </a:blip>
          <a:srcRect/>
          <a:stretch>
            <a:fillRect/>
          </a:stretch>
        </p:blipFill>
        <p:spPr>
          <a:prstGeom prst="rect">
            <a:avLst/>
          </a:prstGeom>
        </p:spPr>
      </p:pic>
      <p:sp>
        <p:nvSpPr>
          <p:cNvPr id="3547" name="DMS innovationszirkel"/>
          <p:cNvSpPr/>
          <p:nvPr/>
        </p:nvSpPr>
        <p:spPr>
          <a:xfrm>
            <a:off x="1822952" y="12954950"/>
            <a:ext cx="11219948"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sp>
        <p:nvSpPr>
          <p:cNvPr id="3548" name="Rechteck"/>
          <p:cNvSpPr/>
          <p:nvPr/>
        </p:nvSpPr>
        <p:spPr>
          <a:xfrm>
            <a:off x="0" y="0"/>
            <a:ext cx="1502892" cy="13716001"/>
          </a:xfrm>
          <a:prstGeom prst="rect">
            <a:avLst/>
          </a:prstGeom>
          <a:solidFill>
            <a:srgbClr val="D80078"/>
          </a:solidFill>
          <a:ln w="12700">
            <a:miter lim="400000"/>
          </a:ln>
        </p:spPr>
        <p:txBody>
          <a:bodyPr lIns="50800" tIns="50800" rIns="50800" bIns="50800" anchor="ctr"/>
          <a:lstStyle/>
          <a:p>
            <a:pPr defTabSz="825500">
              <a:defRPr sz="3200">
                <a:solidFill>
                  <a:srgbClr val="D80078"/>
                </a:solidFill>
                <a:latin typeface="Helvetica Neue Medium"/>
                <a:ea typeface="Helvetica Neue Medium"/>
                <a:cs typeface="Helvetica Neue Medium"/>
                <a:sym typeface="Helvetica Neue Medium"/>
              </a:defRPr>
            </a:pPr>
            <a:endParaRPr/>
          </a:p>
        </p:txBody>
      </p:sp>
      <p:sp>
        <p:nvSpPr>
          <p:cNvPr id="3549" name="Erklärung"/>
          <p:cNvSpPr/>
          <p:nvPr/>
        </p:nvSpPr>
        <p:spPr>
          <a:xfrm rot="16200000">
            <a:off x="-5513023" y="6603387"/>
            <a:ext cx="12428063" cy="64368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5400"/>
              </a:lnSpc>
              <a:spcBef>
                <a:spcPts val="3600"/>
              </a:spcBef>
              <a:tabLst>
                <a:tab pos="342900" algn="l"/>
                <a:tab pos="698500" algn="l"/>
                <a:tab pos="1066800" algn="l"/>
                <a:tab pos="1409700" algn="l"/>
                <a:tab pos="1765300" algn="l"/>
                <a:tab pos="2133600" algn="l"/>
                <a:tab pos="2476500" algn="l"/>
                <a:tab pos="2832100" algn="l"/>
                <a:tab pos="3200400" algn="l"/>
                <a:tab pos="3543300" algn="l"/>
                <a:tab pos="3898900" algn="l"/>
                <a:tab pos="4267200" algn="l"/>
              </a:tabLst>
              <a:defRPr sz="3600" b="1" spc="-36">
                <a:solidFill>
                  <a:srgbClr val="FFFFFF"/>
                </a:solidFill>
                <a:latin typeface="+mn-lt"/>
                <a:ea typeface="+mn-ea"/>
                <a:cs typeface="+mn-cs"/>
                <a:sym typeface="Helvetica"/>
              </a:defRPr>
            </a:lvl1pPr>
          </a:lstStyle>
          <a:p>
            <a:r>
              <a:t>Erklärung</a:t>
            </a:r>
          </a:p>
        </p:txBody>
      </p:sp>
      <p:sp>
        <p:nvSpPr>
          <p:cNvPr id="3550" name="Beobachtungen sammeln"/>
          <p:cNvSpPr>
            <a:spLocks noGrp="1"/>
          </p:cNvSpPr>
          <p:nvPr>
            <p:ph type="body" idx="22"/>
          </p:nvPr>
        </p:nvSpPr>
        <p:spPr>
          <a:prstGeom prst="rect">
            <a:avLst/>
          </a:prstGeom>
        </p:spPr>
        <p:txBody>
          <a:bodyPr/>
          <a:lstStyle/>
          <a:p>
            <a:r>
              <a:t>Beobachtungen sammeln</a:t>
            </a:r>
          </a:p>
        </p:txBody>
      </p:sp>
      <p:sp>
        <p:nvSpPr>
          <p:cNvPr id="3551" name="„Schreibt alle eure Eindrücke einzeln auf digitale Post-its und sortiert sie in die Sprechblasen ein. Alle thematisch ähnlichen Post-its kommen in eine Sprechblase. Gebt dann jeder Sprechblase einen Titel.…"/>
          <p:cNvSpPr>
            <a:spLocks noGrp="1"/>
          </p:cNvSpPr>
          <p:nvPr>
            <p:ph type="body" idx="23"/>
          </p:nvPr>
        </p:nvSpPr>
        <p:spPr>
          <a:prstGeom prst="rect">
            <a:avLst/>
          </a:prstGeom>
        </p:spPr>
        <p:txBody>
          <a:bodyPr/>
          <a:lstStyle/>
          <a:p>
            <a:pPr>
              <a:lnSpc>
                <a:spcPct val="117999"/>
              </a:lnSpc>
              <a:spcBef>
                <a:spcPts val="0"/>
              </a:spcBef>
              <a:tabLst/>
              <a:defRPr sz="2200" spc="0">
                <a:solidFill>
                  <a:srgbClr val="000000"/>
                </a:solidFill>
                <a:latin typeface="Helvetica Neue"/>
                <a:ea typeface="Helvetica Neue"/>
                <a:cs typeface="Helvetica Neue"/>
                <a:sym typeface="Helvetica Neue"/>
              </a:defRPr>
            </a:pPr>
            <a:r>
              <a:t>„Schreibt alle eure Eindrücke einzeln auf digitale Post-its und sortiert sie in die Sprechblasen ein. Alle thematisch ähnlichen Post-its kommen in eine Sprechblase. Gebt dann jeder Sprechblase einen Titel. </a:t>
            </a:r>
          </a:p>
          <a:p>
            <a:pPr>
              <a:lnSpc>
                <a:spcPct val="117999"/>
              </a:lnSpc>
              <a:spcBef>
                <a:spcPts val="0"/>
              </a:spcBef>
              <a:tabLst/>
              <a:defRPr sz="2200" spc="0">
                <a:solidFill>
                  <a:srgbClr val="000000"/>
                </a:solidFill>
                <a:latin typeface="Helvetica Neue"/>
                <a:ea typeface="Helvetica Neue"/>
                <a:cs typeface="Helvetica Neue"/>
                <a:sym typeface="Helvetica Neue"/>
              </a:defRPr>
            </a:pPr>
            <a:r>
              <a:t>Nun entwickelt ihr eine sogenannte Persona, eine typische Person, die ein die Fragestellung  betreffendes Problem hat, das ihr über das Beobachtungscluster herausgearbeitet habt. Seid dabei so genau wie möglich und füllt jedes Feld mit mehreren Post-its aus. Umso genauer ihr eure ausgedachte Person kennt, umso besser könnt ihr später das Problem passend für sie lösen.“</a:t>
            </a: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b="1" spc="0">
                <a:solidFill>
                  <a:srgbClr val="000000"/>
                </a:solidFill>
                <a:latin typeface="Helvetica Neue"/>
                <a:ea typeface="Helvetica Neue"/>
                <a:cs typeface="Helvetica Neue"/>
                <a:sym typeface="Helvetica Neue"/>
              </a:defRPr>
            </a:pPr>
            <a:r>
              <a:t>In Bezug auf die von den Schüler*innen herausgearbeitete Persona entwickeln sie nun einen „Insight“ (unten), die Grundlage für die weitere Arbeit.</a:t>
            </a:r>
          </a:p>
          <a:p>
            <a:pPr>
              <a:lnSpc>
                <a:spcPct val="117999"/>
              </a:lnSpc>
              <a:spcBef>
                <a:spcPts val="0"/>
              </a:spcBef>
              <a:tabLst/>
              <a:defRPr sz="2200" b="1" spc="0">
                <a:solidFill>
                  <a:srgbClr val="000000"/>
                </a:solidFill>
                <a:latin typeface="Helvetica Neue"/>
                <a:ea typeface="Helvetica Neue"/>
                <a:cs typeface="Helvetica Neue"/>
                <a:sym typeface="Helvetica Neue"/>
              </a:defRPr>
            </a:pPr>
            <a:r>
              <a:t>Die Zwickmühle ist das Problem, das die Schüler*innen mit der Methode im weiteren Vorgehen lösen wollen. </a:t>
            </a: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p:txBody>
      </p:sp>
      <p:pic>
        <p:nvPicPr>
          <p:cNvPr id="3552" name="outline_groups_black_24dp.png" descr="outline_groups_black_24dp.png"/>
          <p:cNvPicPr>
            <a:picLocks noGrp="1" noChangeAspect="1"/>
          </p:cNvPicPr>
          <p:nvPr>
            <p:ph type="pic" idx="24"/>
          </p:nvPr>
        </p:nvPicPr>
        <p:blipFill>
          <a:blip r:embed="rId3"/>
          <a:srcRect/>
          <a:stretch>
            <a:fillRect/>
          </a:stretch>
        </p:blipFill>
        <p:spPr>
          <a:prstGeom prst="rect">
            <a:avLst/>
          </a:prstGeom>
        </p:spPr>
      </p:pic>
      <p:pic>
        <p:nvPicPr>
          <p:cNvPr id="3553" name="Bildschirmfoto 2022-06-26 um 14.27.01.png" descr="Bildschirmfoto 2022-06-26 um 14.27.01.png"/>
          <p:cNvPicPr>
            <a:picLocks noGrp="1" noChangeAspect="1"/>
          </p:cNvPicPr>
          <p:nvPr>
            <p:ph type="pic" idx="27"/>
          </p:nvPr>
        </p:nvPicPr>
        <p:blipFill>
          <a:blip r:embed="rId4"/>
          <a:srcRect t="28" b="28"/>
          <a:stretch>
            <a:fillRect/>
          </a:stretch>
        </p:blipFill>
        <p:spPr>
          <a:prstGeom prst="rect">
            <a:avLst/>
          </a:prstGeom>
        </p:spPr>
      </p:pic>
      <p:pic>
        <p:nvPicPr>
          <p:cNvPr id="3554" name="Bildschirmfoto 2022-06-03 um 22.38.20.png" descr="Bildschirmfoto 2022-06-03 um 22.38.20.png"/>
          <p:cNvPicPr>
            <a:picLocks noChangeAspect="1"/>
          </p:cNvPicPr>
          <p:nvPr/>
        </p:nvPicPr>
        <p:blipFill>
          <a:blip r:embed="rId5"/>
          <a:srcRect t="39" b="39"/>
          <a:stretch>
            <a:fillRect/>
          </a:stretch>
        </p:blipFill>
        <p:spPr>
          <a:xfrm>
            <a:off x="3094992" y="7747474"/>
            <a:ext cx="7810795" cy="4392089"/>
          </a:xfrm>
          <a:prstGeom prst="rect">
            <a:avLst/>
          </a:prstGeom>
          <a:ln w="12700">
            <a:miter lim="400000"/>
          </a:ln>
        </p:spPr>
      </p:pic>
      <p:sp>
        <p:nvSpPr>
          <p:cNvPr id="3555" name="Im Folgenden arbeiten die Schüler*innen mit sogenannten „Canvas“ (Leinwände), die helfen Gedankengänge zu strukturieren.…"/>
          <p:cNvSpPr/>
          <p:nvPr/>
        </p:nvSpPr>
        <p:spPr>
          <a:xfrm>
            <a:off x="12159344" y="2540000"/>
            <a:ext cx="11406165" cy="203352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pPr algn="l" defTabSz="457200">
              <a:lnSpc>
                <a:spcPts val="4100"/>
              </a:lnSpc>
              <a:spcBef>
                <a:spcPts val="3600"/>
              </a:spcBef>
              <a:tabLst>
                <a:tab pos="342900" algn="l"/>
                <a:tab pos="698500" algn="l"/>
                <a:tab pos="1066800" algn="l"/>
                <a:tab pos="1409700" algn="l"/>
                <a:tab pos="1765300" algn="l"/>
                <a:tab pos="2133600" algn="l"/>
                <a:tab pos="2476500" algn="l"/>
                <a:tab pos="2832100" algn="l"/>
                <a:tab pos="3200400" algn="l"/>
                <a:tab pos="3543300" algn="l"/>
                <a:tab pos="3898900" algn="l"/>
                <a:tab pos="4267200" algn="l"/>
              </a:tabLst>
              <a:defRPr sz="2500" i="1" spc="-25">
                <a:solidFill>
                  <a:srgbClr val="0D0409"/>
                </a:solidFill>
                <a:latin typeface="+mn-lt"/>
                <a:ea typeface="+mn-ea"/>
                <a:cs typeface="+mn-cs"/>
                <a:sym typeface="Helvetica"/>
              </a:defRPr>
            </a:pPr>
            <a:r>
              <a:t>Im Folgenden arbeiten die Schüler*innen mit sogenannten „Canvas“ (Leinwände), die helfen Gedankengänge zu strukturieren. </a:t>
            </a:r>
          </a:p>
          <a:p>
            <a:pPr algn="l" defTabSz="457200">
              <a:lnSpc>
                <a:spcPts val="4100"/>
              </a:lnSpc>
              <a:spcBef>
                <a:spcPts val="3600"/>
              </a:spcBef>
              <a:tabLst>
                <a:tab pos="342900" algn="l"/>
                <a:tab pos="698500" algn="l"/>
                <a:tab pos="1066800" algn="l"/>
                <a:tab pos="1409700" algn="l"/>
                <a:tab pos="1765300" algn="l"/>
                <a:tab pos="2133600" algn="l"/>
                <a:tab pos="2476500" algn="l"/>
                <a:tab pos="2832100" algn="l"/>
                <a:tab pos="3200400" algn="l"/>
                <a:tab pos="3543300" algn="l"/>
                <a:tab pos="3898900" algn="l"/>
                <a:tab pos="4267200" algn="l"/>
              </a:tabLst>
              <a:defRPr sz="2500" i="1" spc="-25">
                <a:solidFill>
                  <a:srgbClr val="0D0409"/>
                </a:solidFill>
                <a:latin typeface="+mn-lt"/>
                <a:ea typeface="+mn-ea"/>
                <a:cs typeface="+mn-cs"/>
                <a:sym typeface="Helvetica"/>
              </a:defRPr>
            </a:pPr>
            <a:r>
              <a:t>Sie erläutern den Aufbau der Canvas und die Schüler*innen bearbeiten diese dann.</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7" name="Foliennumm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52</a:t>
            </a:fld>
            <a:endParaRPr/>
          </a:p>
        </p:txBody>
      </p:sp>
      <p:sp>
        <p:nvSpPr>
          <p:cNvPr id="3558"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sp>
        <p:nvSpPr>
          <p:cNvPr id="3559" name="Von der Beobachtung zur Inspiration"/>
          <p:cNvSpPr>
            <a:spLocks noGrp="1"/>
          </p:cNvSpPr>
          <p:nvPr>
            <p:ph type="title"/>
          </p:nvPr>
        </p:nvSpPr>
        <p:spPr>
          <a:prstGeom prst="rect">
            <a:avLst/>
          </a:prstGeom>
        </p:spPr>
        <p:txBody>
          <a:bodyPr/>
          <a:lstStyle/>
          <a:p>
            <a:r>
              <a:t>Von der Beobachtung zur Inspiration</a:t>
            </a:r>
          </a:p>
        </p:txBody>
      </p:sp>
      <p:pic>
        <p:nvPicPr>
          <p:cNvPr id="3560" name="Bild" descr="Bild"/>
          <p:cNvPicPr>
            <a:picLocks noGrp="1"/>
          </p:cNvPicPr>
          <p:nvPr>
            <p:ph type="pic" idx="21"/>
          </p:nvPr>
        </p:nvPicPr>
        <p:blipFill>
          <a:blip r:embed="rId2">
            <a:alphaModFix amt="28017"/>
          </a:blip>
          <a:srcRect/>
          <a:stretch>
            <a:fillRect/>
          </a:stretch>
        </p:blipFill>
        <p:spPr>
          <a:prstGeom prst="rect">
            <a:avLst/>
          </a:prstGeom>
        </p:spPr>
      </p:pic>
      <p:sp>
        <p:nvSpPr>
          <p:cNvPr id="3561" name="DMS innovationszirkel"/>
          <p:cNvSpPr/>
          <p:nvPr/>
        </p:nvSpPr>
        <p:spPr>
          <a:xfrm>
            <a:off x="751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pic>
        <p:nvPicPr>
          <p:cNvPr id="3562" name="Bildschirmfoto 2022-06-26 um 14.22.54.png" descr="Bildschirmfoto 2022-06-26 um 14.22.54.png"/>
          <p:cNvPicPr>
            <a:picLocks noChangeAspect="1"/>
          </p:cNvPicPr>
          <p:nvPr/>
        </p:nvPicPr>
        <p:blipFill>
          <a:blip r:embed="rId3"/>
          <a:stretch>
            <a:fillRect/>
          </a:stretch>
        </p:blipFill>
        <p:spPr>
          <a:xfrm>
            <a:off x="3998843" y="1630759"/>
            <a:ext cx="15945101" cy="11807021"/>
          </a:xfrm>
          <a:prstGeom prst="rect">
            <a:avLst/>
          </a:prstGeom>
          <a:ln w="12700">
            <a:miter lim="400000"/>
          </a:ln>
        </p:spPr>
      </p:pic>
      <p:sp>
        <p:nvSpPr>
          <p:cNvPr id="3563" name="Rechteck"/>
          <p:cNvSpPr/>
          <p:nvPr/>
        </p:nvSpPr>
        <p:spPr>
          <a:xfrm>
            <a:off x="4092032" y="2190049"/>
            <a:ext cx="7879364" cy="7236354"/>
          </a:xfrm>
          <a:prstGeom prst="rect">
            <a:avLst/>
          </a:prstGeom>
          <a:ln w="76200">
            <a:solidFill>
              <a:srgbClr val="EEC36B"/>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564" name="Sortiert und gruppiert eure Ergebnisse"/>
          <p:cNvSpPr/>
          <p:nvPr/>
        </p:nvSpPr>
        <p:spPr>
          <a:xfrm>
            <a:off x="751445" y="2784852"/>
            <a:ext cx="4013995" cy="230108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9238" y="21600"/>
                </a:lnTo>
                <a:lnTo>
                  <a:pt x="19238" y="13534"/>
                </a:lnTo>
                <a:lnTo>
                  <a:pt x="21600" y="11109"/>
                </a:lnTo>
                <a:lnTo>
                  <a:pt x="19238" y="8680"/>
                </a:lnTo>
                <a:lnTo>
                  <a:pt x="19238" y="0"/>
                </a:lnTo>
                <a:lnTo>
                  <a:pt x="0" y="0"/>
                </a:lnTo>
                <a:close/>
              </a:path>
            </a:pathLst>
          </a:custGeom>
          <a:solidFill>
            <a:srgbClr val="EEC36B"/>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900" tIns="342900" rIns="342900" bIns="342900" anchor="ctr"/>
          <a:lstStyle>
            <a:lvl1pPr algn="l" defTabSz="825500">
              <a:spcBef>
                <a:spcPts val="2000"/>
              </a:spcBef>
              <a:defRPr sz="2800">
                <a:solidFill>
                  <a:srgbClr val="33416B"/>
                </a:solidFill>
                <a:latin typeface="+mn-lt"/>
                <a:ea typeface="+mn-ea"/>
                <a:cs typeface="+mn-cs"/>
                <a:sym typeface="Helvetica"/>
              </a:defRPr>
            </a:lvl1pPr>
          </a:lstStyle>
          <a:p>
            <a:r>
              <a:t>Sortiert und gruppiert eure Ergebnisse</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6" name="Foliennumm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53</a:t>
            </a:fld>
            <a:endParaRPr/>
          </a:p>
        </p:txBody>
      </p:sp>
      <p:sp>
        <p:nvSpPr>
          <p:cNvPr id="3567"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sp>
        <p:nvSpPr>
          <p:cNvPr id="3568" name="Von der Beobachtung zur Inspiration"/>
          <p:cNvSpPr>
            <a:spLocks noGrp="1"/>
          </p:cNvSpPr>
          <p:nvPr>
            <p:ph type="title"/>
          </p:nvPr>
        </p:nvSpPr>
        <p:spPr>
          <a:prstGeom prst="rect">
            <a:avLst/>
          </a:prstGeom>
        </p:spPr>
        <p:txBody>
          <a:bodyPr/>
          <a:lstStyle/>
          <a:p>
            <a:r>
              <a:t>Von der Beobachtung zur Inspiration</a:t>
            </a:r>
          </a:p>
        </p:txBody>
      </p:sp>
      <p:pic>
        <p:nvPicPr>
          <p:cNvPr id="3569" name="Bild" descr="Bild"/>
          <p:cNvPicPr>
            <a:picLocks noGrp="1"/>
          </p:cNvPicPr>
          <p:nvPr>
            <p:ph type="pic" idx="21"/>
          </p:nvPr>
        </p:nvPicPr>
        <p:blipFill>
          <a:blip r:embed="rId2">
            <a:alphaModFix amt="28017"/>
          </a:blip>
          <a:srcRect/>
          <a:stretch>
            <a:fillRect/>
          </a:stretch>
        </p:blipFill>
        <p:spPr>
          <a:prstGeom prst="rect">
            <a:avLst/>
          </a:prstGeom>
        </p:spPr>
      </p:pic>
      <p:sp>
        <p:nvSpPr>
          <p:cNvPr id="3570" name="DMS innovationszirkel"/>
          <p:cNvSpPr/>
          <p:nvPr/>
        </p:nvSpPr>
        <p:spPr>
          <a:xfrm>
            <a:off x="751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pic>
        <p:nvPicPr>
          <p:cNvPr id="3571" name="Bildschirmfoto 2022-06-26 um 14.22.54.png" descr="Bildschirmfoto 2022-06-26 um 14.22.54.png"/>
          <p:cNvPicPr>
            <a:picLocks noChangeAspect="1"/>
          </p:cNvPicPr>
          <p:nvPr/>
        </p:nvPicPr>
        <p:blipFill>
          <a:blip r:embed="rId3"/>
          <a:stretch>
            <a:fillRect/>
          </a:stretch>
        </p:blipFill>
        <p:spPr>
          <a:xfrm>
            <a:off x="3998843" y="1630759"/>
            <a:ext cx="15945101" cy="11807021"/>
          </a:xfrm>
          <a:prstGeom prst="rect">
            <a:avLst/>
          </a:prstGeom>
          <a:ln w="12700">
            <a:miter lim="400000"/>
          </a:ln>
        </p:spPr>
      </p:pic>
      <p:sp>
        <p:nvSpPr>
          <p:cNvPr id="3572" name="Sortiert und gruppiert eure Ergebnisse"/>
          <p:cNvSpPr/>
          <p:nvPr/>
        </p:nvSpPr>
        <p:spPr>
          <a:xfrm>
            <a:off x="787648" y="2908128"/>
            <a:ext cx="4013994" cy="230108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9238" y="21600"/>
                </a:lnTo>
                <a:lnTo>
                  <a:pt x="19238" y="13534"/>
                </a:lnTo>
                <a:lnTo>
                  <a:pt x="21600" y="11109"/>
                </a:lnTo>
                <a:lnTo>
                  <a:pt x="19238" y="8680"/>
                </a:lnTo>
                <a:lnTo>
                  <a:pt x="19238" y="0"/>
                </a:lnTo>
                <a:lnTo>
                  <a:pt x="0" y="0"/>
                </a:lnTo>
                <a:close/>
              </a:path>
            </a:pathLst>
          </a:custGeom>
          <a:solidFill>
            <a:srgbClr val="535E7C"/>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900" tIns="342900" rIns="342900" bIns="342900" anchor="ctr"/>
          <a:lstStyle>
            <a:lvl1pPr algn="l" defTabSz="825500">
              <a:spcBef>
                <a:spcPts val="2000"/>
              </a:spcBef>
              <a:defRPr sz="2800">
                <a:solidFill>
                  <a:srgbClr val="F4F8FB"/>
                </a:solidFill>
                <a:latin typeface="+mn-lt"/>
                <a:ea typeface="+mn-ea"/>
                <a:cs typeface="+mn-cs"/>
                <a:sym typeface="Helvetica"/>
              </a:defRPr>
            </a:lvl1pPr>
          </a:lstStyle>
          <a:p>
            <a:r>
              <a:t>Sortiert und gruppiert eure Ergebnisse</a:t>
            </a:r>
          </a:p>
        </p:txBody>
      </p:sp>
      <p:sp>
        <p:nvSpPr>
          <p:cNvPr id="3573" name="Rechteck"/>
          <p:cNvSpPr/>
          <p:nvPr/>
        </p:nvSpPr>
        <p:spPr>
          <a:xfrm>
            <a:off x="12209703" y="1668859"/>
            <a:ext cx="7598920" cy="7732641"/>
          </a:xfrm>
          <a:prstGeom prst="rect">
            <a:avLst/>
          </a:prstGeom>
          <a:ln w="76200">
            <a:solidFill>
              <a:srgbClr val="EEC36B"/>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574" name="Stellt euch eine Person vor und beschreibt sie"/>
          <p:cNvSpPr/>
          <p:nvPr/>
        </p:nvSpPr>
        <p:spPr>
          <a:xfrm>
            <a:off x="19528099" y="3811516"/>
            <a:ext cx="4037410" cy="2301082"/>
          </a:xfrm>
          <a:custGeom>
            <a:avLst/>
            <a:gdLst/>
            <a:ahLst/>
            <a:cxnLst>
              <a:cxn ang="0">
                <a:pos x="wd2" y="hd2"/>
              </a:cxn>
              <a:cxn ang="5400000">
                <a:pos x="wd2" y="hd2"/>
              </a:cxn>
              <a:cxn ang="10800000">
                <a:pos x="wd2" y="hd2"/>
              </a:cxn>
              <a:cxn ang="16200000">
                <a:pos x="wd2" y="hd2"/>
              </a:cxn>
            </a:cxnLst>
            <a:rect l="0" t="0" r="r" b="b"/>
            <a:pathLst>
              <a:path w="21600" h="21600" extrusionOk="0">
                <a:moveTo>
                  <a:pt x="2474" y="0"/>
                </a:moveTo>
                <a:lnTo>
                  <a:pt x="2474" y="8524"/>
                </a:lnTo>
                <a:lnTo>
                  <a:pt x="0" y="10949"/>
                </a:lnTo>
                <a:lnTo>
                  <a:pt x="2474" y="13374"/>
                </a:lnTo>
                <a:lnTo>
                  <a:pt x="2474" y="21600"/>
                </a:lnTo>
                <a:lnTo>
                  <a:pt x="21600" y="21600"/>
                </a:lnTo>
                <a:lnTo>
                  <a:pt x="21600" y="0"/>
                </a:lnTo>
                <a:lnTo>
                  <a:pt x="2474" y="0"/>
                </a:lnTo>
                <a:close/>
              </a:path>
            </a:pathLst>
          </a:custGeom>
          <a:solidFill>
            <a:srgbClr val="EEC36B"/>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900" tIns="342900" rIns="342900" bIns="342900" anchor="ctr"/>
          <a:lstStyle>
            <a:lvl1pPr algn="l" defTabSz="825500">
              <a:spcBef>
                <a:spcPts val="2000"/>
              </a:spcBef>
              <a:defRPr sz="2800">
                <a:solidFill>
                  <a:srgbClr val="33416B"/>
                </a:solidFill>
                <a:latin typeface="+mn-lt"/>
                <a:ea typeface="+mn-ea"/>
                <a:cs typeface="+mn-cs"/>
                <a:sym typeface="Helvetica"/>
              </a:defRPr>
            </a:lvl1pPr>
          </a:lstStyle>
          <a:p>
            <a:r>
              <a:t>Stellt euch eine Person vor und beschreibt sie</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6" name="Foliennumm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54</a:t>
            </a:fld>
            <a:endParaRPr/>
          </a:p>
        </p:txBody>
      </p:sp>
      <p:sp>
        <p:nvSpPr>
          <p:cNvPr id="3577"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sp>
        <p:nvSpPr>
          <p:cNvPr id="3578" name="Von der Beobachtung zur Inspiration"/>
          <p:cNvSpPr>
            <a:spLocks noGrp="1"/>
          </p:cNvSpPr>
          <p:nvPr>
            <p:ph type="title"/>
          </p:nvPr>
        </p:nvSpPr>
        <p:spPr>
          <a:prstGeom prst="rect">
            <a:avLst/>
          </a:prstGeom>
        </p:spPr>
        <p:txBody>
          <a:bodyPr/>
          <a:lstStyle/>
          <a:p>
            <a:r>
              <a:t>Von der Beobachtung zur Inspiration</a:t>
            </a:r>
          </a:p>
        </p:txBody>
      </p:sp>
      <p:pic>
        <p:nvPicPr>
          <p:cNvPr id="3579" name="Bild" descr="Bild"/>
          <p:cNvPicPr>
            <a:picLocks noGrp="1"/>
          </p:cNvPicPr>
          <p:nvPr>
            <p:ph type="pic" idx="21"/>
          </p:nvPr>
        </p:nvPicPr>
        <p:blipFill>
          <a:blip r:embed="rId2">
            <a:alphaModFix amt="28017"/>
          </a:blip>
          <a:srcRect/>
          <a:stretch>
            <a:fillRect/>
          </a:stretch>
        </p:blipFill>
        <p:spPr>
          <a:prstGeom prst="rect">
            <a:avLst/>
          </a:prstGeom>
        </p:spPr>
      </p:pic>
      <p:sp>
        <p:nvSpPr>
          <p:cNvPr id="3580" name="DMS innovationszirkel"/>
          <p:cNvSpPr/>
          <p:nvPr/>
        </p:nvSpPr>
        <p:spPr>
          <a:xfrm>
            <a:off x="751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pic>
        <p:nvPicPr>
          <p:cNvPr id="3581" name="Bildschirmfoto 2022-06-26 um 14.22.54.png" descr="Bildschirmfoto 2022-06-26 um 14.22.54.png"/>
          <p:cNvPicPr>
            <a:picLocks noChangeAspect="1"/>
          </p:cNvPicPr>
          <p:nvPr/>
        </p:nvPicPr>
        <p:blipFill>
          <a:blip r:embed="rId3"/>
          <a:stretch>
            <a:fillRect/>
          </a:stretch>
        </p:blipFill>
        <p:spPr>
          <a:xfrm>
            <a:off x="3998843" y="1630759"/>
            <a:ext cx="15945101" cy="11807021"/>
          </a:xfrm>
          <a:prstGeom prst="rect">
            <a:avLst/>
          </a:prstGeom>
          <a:ln w="12700">
            <a:miter lim="400000"/>
          </a:ln>
        </p:spPr>
      </p:pic>
      <p:sp>
        <p:nvSpPr>
          <p:cNvPr id="3582" name="Stellt euch eine Person vor und beschreibt sie"/>
          <p:cNvSpPr/>
          <p:nvPr/>
        </p:nvSpPr>
        <p:spPr>
          <a:xfrm>
            <a:off x="19554254" y="3737550"/>
            <a:ext cx="4037410" cy="2301082"/>
          </a:xfrm>
          <a:custGeom>
            <a:avLst/>
            <a:gdLst/>
            <a:ahLst/>
            <a:cxnLst>
              <a:cxn ang="0">
                <a:pos x="wd2" y="hd2"/>
              </a:cxn>
              <a:cxn ang="5400000">
                <a:pos x="wd2" y="hd2"/>
              </a:cxn>
              <a:cxn ang="10800000">
                <a:pos x="wd2" y="hd2"/>
              </a:cxn>
              <a:cxn ang="16200000">
                <a:pos x="wd2" y="hd2"/>
              </a:cxn>
            </a:cxnLst>
            <a:rect l="0" t="0" r="r" b="b"/>
            <a:pathLst>
              <a:path w="21600" h="21600" extrusionOk="0">
                <a:moveTo>
                  <a:pt x="2474" y="0"/>
                </a:moveTo>
                <a:lnTo>
                  <a:pt x="2474" y="8524"/>
                </a:lnTo>
                <a:lnTo>
                  <a:pt x="0" y="10949"/>
                </a:lnTo>
                <a:lnTo>
                  <a:pt x="2474" y="13374"/>
                </a:lnTo>
                <a:lnTo>
                  <a:pt x="2474" y="21600"/>
                </a:lnTo>
                <a:lnTo>
                  <a:pt x="21600" y="21600"/>
                </a:lnTo>
                <a:lnTo>
                  <a:pt x="21600" y="0"/>
                </a:lnTo>
                <a:lnTo>
                  <a:pt x="2474" y="0"/>
                </a:lnTo>
                <a:close/>
              </a:path>
            </a:pathLst>
          </a:custGeom>
          <a:solidFill>
            <a:srgbClr val="535E7C"/>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900" tIns="342900" rIns="342900" bIns="342900" anchor="ctr"/>
          <a:lstStyle>
            <a:lvl1pPr algn="l" defTabSz="825500">
              <a:spcBef>
                <a:spcPts val="2000"/>
              </a:spcBef>
              <a:defRPr sz="2800">
                <a:solidFill>
                  <a:srgbClr val="F4F8FB"/>
                </a:solidFill>
                <a:latin typeface="+mn-lt"/>
                <a:ea typeface="+mn-ea"/>
                <a:cs typeface="+mn-cs"/>
                <a:sym typeface="Helvetica"/>
              </a:defRPr>
            </a:lvl1pPr>
          </a:lstStyle>
          <a:p>
            <a:r>
              <a:t>Stellt euch eine Person vor und beschreibt sie</a:t>
            </a:r>
          </a:p>
        </p:txBody>
      </p:sp>
      <p:sp>
        <p:nvSpPr>
          <p:cNvPr id="3583" name="Sortiert und gruppiert eure Ergebnisse"/>
          <p:cNvSpPr/>
          <p:nvPr/>
        </p:nvSpPr>
        <p:spPr>
          <a:xfrm>
            <a:off x="787648" y="2908128"/>
            <a:ext cx="4013994" cy="230108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9238" y="21600"/>
                </a:lnTo>
                <a:lnTo>
                  <a:pt x="19238" y="13534"/>
                </a:lnTo>
                <a:lnTo>
                  <a:pt x="21600" y="11109"/>
                </a:lnTo>
                <a:lnTo>
                  <a:pt x="19238" y="8680"/>
                </a:lnTo>
                <a:lnTo>
                  <a:pt x="19238" y="0"/>
                </a:lnTo>
                <a:lnTo>
                  <a:pt x="0" y="0"/>
                </a:lnTo>
                <a:close/>
              </a:path>
            </a:pathLst>
          </a:custGeom>
          <a:solidFill>
            <a:srgbClr val="535E7C"/>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900" tIns="342900" rIns="342900" bIns="342900" anchor="ctr"/>
          <a:lstStyle>
            <a:lvl1pPr algn="l" defTabSz="825500">
              <a:spcBef>
                <a:spcPts val="2000"/>
              </a:spcBef>
              <a:defRPr sz="2800">
                <a:solidFill>
                  <a:srgbClr val="F4F8FB"/>
                </a:solidFill>
                <a:latin typeface="+mn-lt"/>
                <a:ea typeface="+mn-ea"/>
                <a:cs typeface="+mn-cs"/>
                <a:sym typeface="Helvetica"/>
              </a:defRPr>
            </a:lvl1pPr>
          </a:lstStyle>
          <a:p>
            <a:r>
              <a:t>Sortiert und gruppiert eure Ergebnisse</a:t>
            </a:r>
          </a:p>
        </p:txBody>
      </p:sp>
      <p:sp>
        <p:nvSpPr>
          <p:cNvPr id="3584" name="Rechteck"/>
          <p:cNvSpPr/>
          <p:nvPr/>
        </p:nvSpPr>
        <p:spPr>
          <a:xfrm>
            <a:off x="3907746" y="9559514"/>
            <a:ext cx="16127296" cy="3840167"/>
          </a:xfrm>
          <a:prstGeom prst="rect">
            <a:avLst/>
          </a:prstGeom>
          <a:ln w="76200">
            <a:solidFill>
              <a:srgbClr val="EEC36B"/>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585" name="Einblick als Satz formuliert „Insight“"/>
          <p:cNvSpPr/>
          <p:nvPr/>
        </p:nvSpPr>
        <p:spPr>
          <a:xfrm>
            <a:off x="751445" y="10329056"/>
            <a:ext cx="4013995" cy="230108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9238" y="21600"/>
                </a:lnTo>
                <a:lnTo>
                  <a:pt x="19238" y="13534"/>
                </a:lnTo>
                <a:lnTo>
                  <a:pt x="21600" y="11109"/>
                </a:lnTo>
                <a:lnTo>
                  <a:pt x="19238" y="8680"/>
                </a:lnTo>
                <a:lnTo>
                  <a:pt x="19238" y="0"/>
                </a:lnTo>
                <a:lnTo>
                  <a:pt x="0" y="0"/>
                </a:lnTo>
                <a:close/>
              </a:path>
            </a:pathLst>
          </a:custGeom>
          <a:solidFill>
            <a:srgbClr val="EEC36B"/>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900" tIns="342900" rIns="342900" bIns="342900" anchor="ctr"/>
          <a:lstStyle/>
          <a:p>
            <a:pPr algn="l" defTabSz="825500">
              <a:spcBef>
                <a:spcPts val="2000"/>
              </a:spcBef>
              <a:defRPr sz="2800">
                <a:solidFill>
                  <a:srgbClr val="33416B"/>
                </a:solidFill>
                <a:latin typeface="+mn-lt"/>
                <a:ea typeface="+mn-ea"/>
                <a:cs typeface="+mn-cs"/>
                <a:sym typeface="Helvetica"/>
              </a:defRPr>
            </a:pPr>
            <a:r>
              <a:t>Einblick als Satz formuliert</a:t>
            </a:r>
            <a:br/>
            <a:r>
              <a:rPr i="1"/>
              <a:t>„Insight“</a:t>
            </a: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7" name="Foliennumm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55</a:t>
            </a:fld>
            <a:endParaRPr/>
          </a:p>
        </p:txBody>
      </p:sp>
      <p:sp>
        <p:nvSpPr>
          <p:cNvPr id="3588"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sp>
        <p:nvSpPr>
          <p:cNvPr id="3589" name="Einen „Insight“ formulieren"/>
          <p:cNvSpPr>
            <a:spLocks noGrp="1"/>
          </p:cNvSpPr>
          <p:nvPr>
            <p:ph type="title"/>
          </p:nvPr>
        </p:nvSpPr>
        <p:spPr>
          <a:prstGeom prst="rect">
            <a:avLst/>
          </a:prstGeom>
        </p:spPr>
        <p:txBody>
          <a:bodyPr/>
          <a:lstStyle/>
          <a:p>
            <a:r>
              <a:t>Einen „Insight“ formulieren</a:t>
            </a:r>
          </a:p>
        </p:txBody>
      </p:sp>
      <p:pic>
        <p:nvPicPr>
          <p:cNvPr id="3590" name="Bild" descr="Bild"/>
          <p:cNvPicPr>
            <a:picLocks noGrp="1"/>
          </p:cNvPicPr>
          <p:nvPr>
            <p:ph type="pic" idx="21"/>
          </p:nvPr>
        </p:nvPicPr>
        <p:blipFill>
          <a:blip r:embed="rId3">
            <a:alphaModFix amt="28017"/>
          </a:blip>
          <a:srcRect/>
          <a:stretch>
            <a:fillRect/>
          </a:stretch>
        </p:blipFill>
        <p:spPr>
          <a:prstGeom prst="rect">
            <a:avLst/>
          </a:prstGeom>
        </p:spPr>
      </p:pic>
      <p:sp>
        <p:nvSpPr>
          <p:cNvPr id="3591" name="DMS innovationszirkel"/>
          <p:cNvSpPr/>
          <p:nvPr/>
        </p:nvSpPr>
        <p:spPr>
          <a:xfrm>
            <a:off x="751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sp>
        <p:nvSpPr>
          <p:cNvPr id="3592" name="Rechteck"/>
          <p:cNvSpPr/>
          <p:nvPr/>
        </p:nvSpPr>
        <p:spPr>
          <a:xfrm>
            <a:off x="17157402" y="4616450"/>
            <a:ext cx="5524798" cy="2222500"/>
          </a:xfrm>
          <a:prstGeom prst="rect">
            <a:avLst/>
          </a:prstGeom>
          <a:solidFill>
            <a:srgbClr val="F4F8FB"/>
          </a:solidFill>
          <a:ln w="76200">
            <a:solidFill>
              <a:srgbClr val="323232"/>
            </a:solidFill>
            <a:miter lim="400000"/>
          </a:ln>
        </p:spPr>
        <p:txBody>
          <a:bodyPr lIns="50800" tIns="50800" rIns="50800" bIns="50800" anchor="ctr"/>
          <a:lstStyle/>
          <a:p>
            <a:pPr defTabSz="825500">
              <a:defRPr sz="3200">
                <a:solidFill>
                  <a:srgbClr val="FFFFFF"/>
                </a:solidFill>
                <a:latin typeface="Helvetica Light"/>
                <a:ea typeface="Helvetica Light"/>
                <a:cs typeface="Helvetica Light"/>
                <a:sym typeface="Helvetica Light"/>
              </a:defRPr>
            </a:pPr>
            <a:endParaRPr/>
          </a:p>
        </p:txBody>
      </p:sp>
      <p:sp>
        <p:nvSpPr>
          <p:cNvPr id="3593" name="Rechteck"/>
          <p:cNvSpPr/>
          <p:nvPr/>
        </p:nvSpPr>
        <p:spPr>
          <a:xfrm>
            <a:off x="9429601" y="4616450"/>
            <a:ext cx="5524798" cy="2222500"/>
          </a:xfrm>
          <a:prstGeom prst="rect">
            <a:avLst/>
          </a:prstGeom>
          <a:solidFill>
            <a:srgbClr val="F4F8FB"/>
          </a:solidFill>
          <a:ln w="76200">
            <a:solidFill>
              <a:srgbClr val="323232"/>
            </a:solidFill>
            <a:miter lim="400000"/>
          </a:ln>
        </p:spPr>
        <p:txBody>
          <a:bodyPr lIns="50800" tIns="50800" rIns="50800" bIns="50800" anchor="ctr"/>
          <a:lstStyle/>
          <a:p>
            <a:pPr defTabSz="825500">
              <a:defRPr sz="3200">
                <a:solidFill>
                  <a:srgbClr val="FFFFFF"/>
                </a:solidFill>
                <a:latin typeface="Helvetica Light"/>
                <a:ea typeface="Helvetica Light"/>
                <a:cs typeface="Helvetica Light"/>
                <a:sym typeface="Helvetica Light"/>
              </a:defRPr>
            </a:pPr>
            <a:endParaRPr/>
          </a:p>
        </p:txBody>
      </p:sp>
      <p:sp>
        <p:nvSpPr>
          <p:cNvPr id="3594" name="Rechteck"/>
          <p:cNvSpPr/>
          <p:nvPr/>
        </p:nvSpPr>
        <p:spPr>
          <a:xfrm>
            <a:off x="1717006" y="4616450"/>
            <a:ext cx="5524799" cy="2222500"/>
          </a:xfrm>
          <a:prstGeom prst="rect">
            <a:avLst/>
          </a:prstGeom>
          <a:solidFill>
            <a:srgbClr val="F4F8FB"/>
          </a:solidFill>
          <a:ln w="76200">
            <a:solidFill>
              <a:srgbClr val="323232"/>
            </a:solidFill>
            <a:miter lim="400000"/>
          </a:ln>
        </p:spPr>
        <p:txBody>
          <a:bodyPr lIns="50800" tIns="50800" rIns="50800" bIns="50800" anchor="ctr"/>
          <a:lstStyle/>
          <a:p>
            <a:pPr defTabSz="825500">
              <a:defRPr sz="3200">
                <a:solidFill>
                  <a:srgbClr val="FFFFFF"/>
                </a:solidFill>
                <a:latin typeface="Helvetica Light"/>
                <a:ea typeface="Helvetica Light"/>
                <a:cs typeface="Helvetica Light"/>
                <a:sym typeface="Helvetica Light"/>
              </a:defRPr>
            </a:pPr>
            <a:endParaRPr/>
          </a:p>
        </p:txBody>
      </p:sp>
      <p:sp>
        <p:nvSpPr>
          <p:cNvPr id="3595" name="„Ich gehe in den Park um Freunde*innen zu finden,…"/>
          <p:cNvSpPr/>
          <p:nvPr/>
        </p:nvSpPr>
        <p:spPr>
          <a:xfrm>
            <a:off x="757766" y="9193510"/>
            <a:ext cx="22868469" cy="27353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pPr defTabSz="825500">
              <a:lnSpc>
                <a:spcPct val="120000"/>
              </a:lnSpc>
              <a:defRPr sz="4800" i="1">
                <a:solidFill>
                  <a:srgbClr val="000000"/>
                </a:solidFill>
                <a:latin typeface="+mn-lt"/>
                <a:ea typeface="+mn-ea"/>
                <a:cs typeface="+mn-cs"/>
                <a:sym typeface="Helvetica"/>
              </a:defRPr>
            </a:pPr>
            <a:r>
              <a:t>„Ich gehe in den Park um Freunde*innen zu finden, </a:t>
            </a:r>
          </a:p>
          <a:p>
            <a:pPr defTabSz="825500">
              <a:lnSpc>
                <a:spcPct val="120000"/>
              </a:lnSpc>
              <a:defRPr sz="4800" i="1">
                <a:solidFill>
                  <a:srgbClr val="000000"/>
                </a:solidFill>
                <a:latin typeface="+mn-lt"/>
                <a:ea typeface="+mn-ea"/>
                <a:cs typeface="+mn-cs"/>
                <a:sym typeface="Helvetica"/>
              </a:defRPr>
            </a:pPr>
            <a:r>
              <a:t>aber ich bin mir nicht sicher, ob die Parkbesucher*innen offen für eine Freundschaft sind.“ </a:t>
            </a:r>
          </a:p>
        </p:txBody>
      </p:sp>
      <p:sp>
        <p:nvSpPr>
          <p:cNvPr id="3596" name="Zusammenhang"/>
          <p:cNvSpPr txBox="1"/>
          <p:nvPr/>
        </p:nvSpPr>
        <p:spPr>
          <a:xfrm>
            <a:off x="2255341" y="5365750"/>
            <a:ext cx="4417716" cy="736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defTabSz="825500">
              <a:lnSpc>
                <a:spcPct val="90000"/>
              </a:lnSpc>
              <a:defRPr sz="4800">
                <a:solidFill>
                  <a:srgbClr val="323232"/>
                </a:solidFill>
                <a:latin typeface="+mn-lt"/>
                <a:ea typeface="+mn-ea"/>
                <a:cs typeface="+mn-cs"/>
                <a:sym typeface="Helvetica"/>
              </a:defRPr>
            </a:lvl1pPr>
          </a:lstStyle>
          <a:p>
            <a:r>
              <a:t>Zusammenhang</a:t>
            </a:r>
          </a:p>
        </p:txBody>
      </p:sp>
      <p:sp>
        <p:nvSpPr>
          <p:cNvPr id="3597" name="Bedürfnis"/>
          <p:cNvSpPr txBox="1"/>
          <p:nvPr/>
        </p:nvSpPr>
        <p:spPr>
          <a:xfrm>
            <a:off x="10897989" y="5365750"/>
            <a:ext cx="2588022" cy="736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defTabSz="825500">
              <a:lnSpc>
                <a:spcPct val="90000"/>
              </a:lnSpc>
              <a:defRPr sz="4800">
                <a:solidFill>
                  <a:srgbClr val="323232"/>
                </a:solidFill>
                <a:latin typeface="+mn-lt"/>
                <a:ea typeface="+mn-ea"/>
                <a:cs typeface="+mn-cs"/>
                <a:sym typeface="Helvetica"/>
              </a:defRPr>
            </a:lvl1pPr>
          </a:lstStyle>
          <a:p>
            <a:r>
              <a:t>Bedürfnis</a:t>
            </a:r>
          </a:p>
        </p:txBody>
      </p:sp>
      <p:sp>
        <p:nvSpPr>
          <p:cNvPr id="3598" name="Zwickmühle"/>
          <p:cNvSpPr txBox="1"/>
          <p:nvPr/>
        </p:nvSpPr>
        <p:spPr>
          <a:xfrm>
            <a:off x="18304470" y="5365750"/>
            <a:ext cx="3230663" cy="736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defTabSz="825500">
              <a:lnSpc>
                <a:spcPct val="90000"/>
              </a:lnSpc>
              <a:defRPr sz="4800">
                <a:solidFill>
                  <a:srgbClr val="323232"/>
                </a:solidFill>
                <a:latin typeface="+mn-lt"/>
                <a:ea typeface="+mn-ea"/>
                <a:cs typeface="+mn-cs"/>
                <a:sym typeface="Helvetica"/>
              </a:defRPr>
            </a:lvl1pPr>
          </a:lstStyle>
          <a:p>
            <a:r>
              <a:t>Zwickmühle</a:t>
            </a:r>
          </a:p>
        </p:txBody>
      </p:sp>
      <p:sp>
        <p:nvSpPr>
          <p:cNvPr id="3599" name="+"/>
          <p:cNvSpPr txBox="1"/>
          <p:nvPr/>
        </p:nvSpPr>
        <p:spPr>
          <a:xfrm>
            <a:off x="7973355" y="4997450"/>
            <a:ext cx="724695" cy="1460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defTabSz="825500">
              <a:lnSpc>
                <a:spcPct val="90000"/>
              </a:lnSpc>
              <a:defRPr sz="9600" b="1">
                <a:solidFill>
                  <a:srgbClr val="323232"/>
                </a:solidFill>
                <a:latin typeface="+mn-lt"/>
                <a:ea typeface="+mn-ea"/>
                <a:cs typeface="+mn-cs"/>
                <a:sym typeface="Helvetica"/>
              </a:defRPr>
            </a:lvl1pPr>
          </a:lstStyle>
          <a:p>
            <a:r>
              <a:t>+</a:t>
            </a:r>
          </a:p>
        </p:txBody>
      </p:sp>
      <p:sp>
        <p:nvSpPr>
          <p:cNvPr id="3600" name="+"/>
          <p:cNvSpPr txBox="1"/>
          <p:nvPr/>
        </p:nvSpPr>
        <p:spPr>
          <a:xfrm>
            <a:off x="15643566" y="4997450"/>
            <a:ext cx="724694" cy="1460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defTabSz="825500">
              <a:lnSpc>
                <a:spcPct val="90000"/>
              </a:lnSpc>
              <a:defRPr sz="9600" b="1">
                <a:solidFill>
                  <a:srgbClr val="323232"/>
                </a:solidFill>
                <a:latin typeface="+mn-lt"/>
                <a:ea typeface="+mn-ea"/>
                <a:cs typeface="+mn-cs"/>
                <a:sym typeface="Helvetica"/>
              </a:defRPr>
            </a:lvl1pPr>
          </a:lstStyle>
          <a:p>
            <a:r>
              <a:t>+</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 name="Foliennumm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56</a:t>
            </a:fld>
            <a:endParaRPr/>
          </a:p>
        </p:txBody>
      </p:sp>
      <p:sp>
        <p:nvSpPr>
          <p:cNvPr id="3605"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sp>
        <p:nvSpPr>
          <p:cNvPr id="3606" name="Einen „Insight“ formulieren"/>
          <p:cNvSpPr>
            <a:spLocks noGrp="1"/>
          </p:cNvSpPr>
          <p:nvPr>
            <p:ph type="title"/>
          </p:nvPr>
        </p:nvSpPr>
        <p:spPr>
          <a:prstGeom prst="rect">
            <a:avLst/>
          </a:prstGeom>
        </p:spPr>
        <p:txBody>
          <a:bodyPr/>
          <a:lstStyle/>
          <a:p>
            <a:r>
              <a:t>Einen „Insight“ formulieren</a:t>
            </a:r>
          </a:p>
        </p:txBody>
      </p:sp>
      <p:pic>
        <p:nvPicPr>
          <p:cNvPr id="3607" name="Bild" descr="Bild"/>
          <p:cNvPicPr>
            <a:picLocks noGrp="1"/>
          </p:cNvPicPr>
          <p:nvPr>
            <p:ph type="pic" idx="21"/>
          </p:nvPr>
        </p:nvPicPr>
        <p:blipFill>
          <a:blip r:embed="rId3">
            <a:alphaModFix amt="28017"/>
          </a:blip>
          <a:srcRect/>
          <a:stretch>
            <a:fillRect/>
          </a:stretch>
        </p:blipFill>
        <p:spPr>
          <a:prstGeom prst="rect">
            <a:avLst/>
          </a:prstGeom>
        </p:spPr>
      </p:pic>
      <p:sp>
        <p:nvSpPr>
          <p:cNvPr id="3608" name="DMS innovationszirkel"/>
          <p:cNvSpPr/>
          <p:nvPr/>
        </p:nvSpPr>
        <p:spPr>
          <a:xfrm>
            <a:off x="751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sp>
        <p:nvSpPr>
          <p:cNvPr id="3609" name="Rechteck"/>
          <p:cNvSpPr/>
          <p:nvPr/>
        </p:nvSpPr>
        <p:spPr>
          <a:xfrm>
            <a:off x="17157402" y="4616450"/>
            <a:ext cx="5524798" cy="2222500"/>
          </a:xfrm>
          <a:prstGeom prst="rect">
            <a:avLst/>
          </a:prstGeom>
          <a:solidFill>
            <a:srgbClr val="F4F8FB"/>
          </a:solidFill>
          <a:ln w="76200">
            <a:solidFill>
              <a:srgbClr val="323232"/>
            </a:solidFill>
            <a:miter lim="400000"/>
          </a:ln>
        </p:spPr>
        <p:txBody>
          <a:bodyPr lIns="50800" tIns="50800" rIns="50800" bIns="50800" anchor="ctr"/>
          <a:lstStyle/>
          <a:p>
            <a:pPr defTabSz="825500">
              <a:defRPr sz="3200">
                <a:solidFill>
                  <a:srgbClr val="F4F8FB"/>
                </a:solidFill>
                <a:latin typeface="Helvetica Light"/>
                <a:ea typeface="Helvetica Light"/>
                <a:cs typeface="Helvetica Light"/>
                <a:sym typeface="Helvetica Light"/>
              </a:defRPr>
            </a:pPr>
            <a:endParaRPr/>
          </a:p>
        </p:txBody>
      </p:sp>
      <p:sp>
        <p:nvSpPr>
          <p:cNvPr id="3610" name="Rechteck"/>
          <p:cNvSpPr/>
          <p:nvPr/>
        </p:nvSpPr>
        <p:spPr>
          <a:xfrm>
            <a:off x="9429601" y="4616450"/>
            <a:ext cx="5524798" cy="2222500"/>
          </a:xfrm>
          <a:prstGeom prst="rect">
            <a:avLst/>
          </a:prstGeom>
          <a:solidFill>
            <a:srgbClr val="F4F8FB"/>
          </a:solidFill>
          <a:ln w="76200">
            <a:solidFill>
              <a:srgbClr val="323232"/>
            </a:solidFill>
            <a:miter lim="400000"/>
          </a:ln>
        </p:spPr>
        <p:txBody>
          <a:bodyPr lIns="50800" tIns="50800" rIns="50800" bIns="50800" anchor="ctr"/>
          <a:lstStyle/>
          <a:p>
            <a:pPr defTabSz="825500">
              <a:defRPr sz="3200">
                <a:solidFill>
                  <a:srgbClr val="F4F8FB"/>
                </a:solidFill>
                <a:latin typeface="Helvetica Light"/>
                <a:ea typeface="Helvetica Light"/>
                <a:cs typeface="Helvetica Light"/>
                <a:sym typeface="Helvetica Light"/>
              </a:defRPr>
            </a:pPr>
            <a:endParaRPr/>
          </a:p>
        </p:txBody>
      </p:sp>
      <p:sp>
        <p:nvSpPr>
          <p:cNvPr id="3611" name="Rechteck"/>
          <p:cNvSpPr/>
          <p:nvPr/>
        </p:nvSpPr>
        <p:spPr>
          <a:xfrm>
            <a:off x="1717006" y="4616450"/>
            <a:ext cx="5524799" cy="2222500"/>
          </a:xfrm>
          <a:prstGeom prst="rect">
            <a:avLst/>
          </a:prstGeom>
          <a:solidFill>
            <a:srgbClr val="EEC36B"/>
          </a:solidFill>
          <a:ln w="76200">
            <a:solidFill>
              <a:srgbClr val="323232"/>
            </a:solidFill>
            <a:miter lim="400000"/>
          </a:ln>
        </p:spPr>
        <p:txBody>
          <a:bodyPr lIns="50800" tIns="50800" rIns="50800" bIns="50800" anchor="ctr"/>
          <a:lstStyle/>
          <a:p>
            <a:pPr defTabSz="825500">
              <a:defRPr sz="3200">
                <a:solidFill>
                  <a:srgbClr val="EEC36B"/>
                </a:solidFill>
                <a:latin typeface="Helvetica Light"/>
                <a:ea typeface="Helvetica Light"/>
                <a:cs typeface="Helvetica Light"/>
                <a:sym typeface="Helvetica Light"/>
              </a:defRPr>
            </a:pPr>
            <a:endParaRPr/>
          </a:p>
        </p:txBody>
      </p:sp>
      <p:sp>
        <p:nvSpPr>
          <p:cNvPr id="3612" name="„Ich gehe in den Park um Freunde*innen zu finden,…"/>
          <p:cNvSpPr/>
          <p:nvPr/>
        </p:nvSpPr>
        <p:spPr>
          <a:xfrm>
            <a:off x="768338" y="8928079"/>
            <a:ext cx="22868469" cy="28279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pPr defTabSz="825500">
              <a:lnSpc>
                <a:spcPct val="120000"/>
              </a:lnSpc>
              <a:defRPr sz="4800" i="1">
                <a:solidFill>
                  <a:srgbClr val="323232"/>
                </a:solidFill>
                <a:latin typeface="+mn-lt"/>
                <a:ea typeface="+mn-ea"/>
                <a:cs typeface="+mn-cs"/>
                <a:sym typeface="Helvetica"/>
              </a:defRPr>
            </a:pPr>
            <a:r>
              <a:t>„</a:t>
            </a:r>
            <a:r>
              <a:rPr>
                <a:solidFill>
                  <a:srgbClr val="EEC36B"/>
                </a:solidFill>
              </a:rPr>
              <a:t>Ich gehe in den Park</a:t>
            </a:r>
            <a:r>
              <a:t> </a:t>
            </a:r>
            <a:r>
              <a:rPr>
                <a:solidFill>
                  <a:srgbClr val="000000"/>
                </a:solidFill>
              </a:rPr>
              <a:t>um Freunde*innen zu finden, </a:t>
            </a:r>
          </a:p>
          <a:p>
            <a:pPr defTabSz="825500">
              <a:lnSpc>
                <a:spcPct val="120000"/>
              </a:lnSpc>
              <a:defRPr sz="4800" i="1">
                <a:solidFill>
                  <a:srgbClr val="000000"/>
                </a:solidFill>
                <a:latin typeface="+mn-lt"/>
                <a:ea typeface="+mn-ea"/>
                <a:cs typeface="+mn-cs"/>
                <a:sym typeface="Helvetica"/>
              </a:defRPr>
            </a:pPr>
            <a:r>
              <a:t>aber ich bin mir nicht sicher, ob die Parkbesucher*innen offen für eine Freundschaft sind.“ </a:t>
            </a:r>
          </a:p>
        </p:txBody>
      </p:sp>
      <p:sp>
        <p:nvSpPr>
          <p:cNvPr id="3613" name="Zusammenhang"/>
          <p:cNvSpPr txBox="1"/>
          <p:nvPr/>
        </p:nvSpPr>
        <p:spPr>
          <a:xfrm>
            <a:off x="2255341" y="5365750"/>
            <a:ext cx="4417716" cy="736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defTabSz="825500">
              <a:lnSpc>
                <a:spcPct val="90000"/>
              </a:lnSpc>
              <a:defRPr sz="4800">
                <a:solidFill>
                  <a:srgbClr val="323232"/>
                </a:solidFill>
                <a:latin typeface="+mn-lt"/>
                <a:ea typeface="+mn-ea"/>
                <a:cs typeface="+mn-cs"/>
                <a:sym typeface="Helvetica"/>
              </a:defRPr>
            </a:lvl1pPr>
          </a:lstStyle>
          <a:p>
            <a:r>
              <a:t>Zusammenhang</a:t>
            </a:r>
          </a:p>
        </p:txBody>
      </p:sp>
      <p:sp>
        <p:nvSpPr>
          <p:cNvPr id="3614" name="Bedürfnis"/>
          <p:cNvSpPr txBox="1"/>
          <p:nvPr/>
        </p:nvSpPr>
        <p:spPr>
          <a:xfrm>
            <a:off x="10897989" y="5365750"/>
            <a:ext cx="2588022" cy="736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defTabSz="825500">
              <a:lnSpc>
                <a:spcPct val="90000"/>
              </a:lnSpc>
              <a:defRPr sz="4800">
                <a:solidFill>
                  <a:srgbClr val="323232"/>
                </a:solidFill>
                <a:latin typeface="+mn-lt"/>
                <a:ea typeface="+mn-ea"/>
                <a:cs typeface="+mn-cs"/>
                <a:sym typeface="Helvetica"/>
              </a:defRPr>
            </a:lvl1pPr>
          </a:lstStyle>
          <a:p>
            <a:r>
              <a:t>Bedürfnis</a:t>
            </a:r>
          </a:p>
        </p:txBody>
      </p:sp>
      <p:sp>
        <p:nvSpPr>
          <p:cNvPr id="3615" name="Zwickmühle"/>
          <p:cNvSpPr txBox="1"/>
          <p:nvPr/>
        </p:nvSpPr>
        <p:spPr>
          <a:xfrm>
            <a:off x="18304470" y="5365750"/>
            <a:ext cx="3230663" cy="736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defTabSz="825500">
              <a:lnSpc>
                <a:spcPct val="90000"/>
              </a:lnSpc>
              <a:defRPr sz="4800">
                <a:solidFill>
                  <a:srgbClr val="323232"/>
                </a:solidFill>
                <a:latin typeface="+mn-lt"/>
                <a:ea typeface="+mn-ea"/>
                <a:cs typeface="+mn-cs"/>
                <a:sym typeface="Helvetica"/>
              </a:defRPr>
            </a:lvl1pPr>
          </a:lstStyle>
          <a:p>
            <a:r>
              <a:t>Zwickmühle</a:t>
            </a:r>
          </a:p>
        </p:txBody>
      </p:sp>
      <p:sp>
        <p:nvSpPr>
          <p:cNvPr id="3616" name="+"/>
          <p:cNvSpPr txBox="1"/>
          <p:nvPr/>
        </p:nvSpPr>
        <p:spPr>
          <a:xfrm>
            <a:off x="7973355" y="4997450"/>
            <a:ext cx="724695" cy="1460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defTabSz="825500">
              <a:lnSpc>
                <a:spcPct val="90000"/>
              </a:lnSpc>
              <a:defRPr sz="9600" b="1">
                <a:solidFill>
                  <a:srgbClr val="323232"/>
                </a:solidFill>
                <a:latin typeface="+mn-lt"/>
                <a:ea typeface="+mn-ea"/>
                <a:cs typeface="+mn-cs"/>
                <a:sym typeface="Helvetica"/>
              </a:defRPr>
            </a:lvl1pPr>
          </a:lstStyle>
          <a:p>
            <a:r>
              <a:t>+</a:t>
            </a:r>
          </a:p>
        </p:txBody>
      </p:sp>
      <p:sp>
        <p:nvSpPr>
          <p:cNvPr id="3617" name="+"/>
          <p:cNvSpPr txBox="1"/>
          <p:nvPr/>
        </p:nvSpPr>
        <p:spPr>
          <a:xfrm>
            <a:off x="15643566" y="4997450"/>
            <a:ext cx="724694" cy="1460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defTabSz="825500">
              <a:lnSpc>
                <a:spcPct val="90000"/>
              </a:lnSpc>
              <a:defRPr sz="9600" b="1">
                <a:solidFill>
                  <a:srgbClr val="323232"/>
                </a:solidFill>
                <a:latin typeface="+mn-lt"/>
                <a:ea typeface="+mn-ea"/>
                <a:cs typeface="+mn-cs"/>
                <a:sym typeface="Helvetica"/>
              </a:defRPr>
            </a:lvl1pPr>
          </a:lstStyle>
          <a:p>
            <a:r>
              <a:t>+</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1" name="Foliennumm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57</a:t>
            </a:fld>
            <a:endParaRPr/>
          </a:p>
        </p:txBody>
      </p:sp>
      <p:sp>
        <p:nvSpPr>
          <p:cNvPr id="3622"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sp>
        <p:nvSpPr>
          <p:cNvPr id="3623" name="Einen „Insight“ formulieren"/>
          <p:cNvSpPr>
            <a:spLocks noGrp="1"/>
          </p:cNvSpPr>
          <p:nvPr>
            <p:ph type="title"/>
          </p:nvPr>
        </p:nvSpPr>
        <p:spPr>
          <a:prstGeom prst="rect">
            <a:avLst/>
          </a:prstGeom>
        </p:spPr>
        <p:txBody>
          <a:bodyPr/>
          <a:lstStyle/>
          <a:p>
            <a:r>
              <a:t>Einen „Insight“ formulieren</a:t>
            </a:r>
          </a:p>
        </p:txBody>
      </p:sp>
      <p:pic>
        <p:nvPicPr>
          <p:cNvPr id="3624" name="Bild" descr="Bild"/>
          <p:cNvPicPr>
            <a:picLocks noGrp="1"/>
          </p:cNvPicPr>
          <p:nvPr>
            <p:ph type="pic" idx="21"/>
          </p:nvPr>
        </p:nvPicPr>
        <p:blipFill>
          <a:blip r:embed="rId3">
            <a:alphaModFix amt="28017"/>
          </a:blip>
          <a:srcRect/>
          <a:stretch>
            <a:fillRect/>
          </a:stretch>
        </p:blipFill>
        <p:spPr>
          <a:prstGeom prst="rect">
            <a:avLst/>
          </a:prstGeom>
        </p:spPr>
      </p:pic>
      <p:sp>
        <p:nvSpPr>
          <p:cNvPr id="3625" name="DMS innovationszirkel"/>
          <p:cNvSpPr/>
          <p:nvPr/>
        </p:nvSpPr>
        <p:spPr>
          <a:xfrm>
            <a:off x="751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sp>
        <p:nvSpPr>
          <p:cNvPr id="3626" name="Rechteck"/>
          <p:cNvSpPr/>
          <p:nvPr/>
        </p:nvSpPr>
        <p:spPr>
          <a:xfrm>
            <a:off x="17157402" y="4616450"/>
            <a:ext cx="5524798" cy="2222500"/>
          </a:xfrm>
          <a:prstGeom prst="rect">
            <a:avLst/>
          </a:prstGeom>
          <a:solidFill>
            <a:srgbClr val="F4F8FB"/>
          </a:solidFill>
          <a:ln w="76200">
            <a:solidFill>
              <a:srgbClr val="323232"/>
            </a:solidFill>
            <a:miter lim="400000"/>
          </a:ln>
        </p:spPr>
        <p:txBody>
          <a:bodyPr lIns="50800" tIns="50800" rIns="50800" bIns="50800" anchor="ctr"/>
          <a:lstStyle/>
          <a:p>
            <a:pPr defTabSz="825500">
              <a:defRPr sz="3200">
                <a:solidFill>
                  <a:srgbClr val="FFFFFF"/>
                </a:solidFill>
                <a:latin typeface="Helvetica Light"/>
                <a:ea typeface="Helvetica Light"/>
                <a:cs typeface="Helvetica Light"/>
                <a:sym typeface="Helvetica Light"/>
              </a:defRPr>
            </a:pPr>
            <a:endParaRPr/>
          </a:p>
        </p:txBody>
      </p:sp>
      <p:sp>
        <p:nvSpPr>
          <p:cNvPr id="3627" name="Rechteck"/>
          <p:cNvSpPr/>
          <p:nvPr/>
        </p:nvSpPr>
        <p:spPr>
          <a:xfrm>
            <a:off x="9429601" y="4616450"/>
            <a:ext cx="5524798" cy="2222500"/>
          </a:xfrm>
          <a:prstGeom prst="rect">
            <a:avLst/>
          </a:prstGeom>
          <a:solidFill>
            <a:srgbClr val="C6689D"/>
          </a:solidFill>
          <a:ln w="76200">
            <a:solidFill>
              <a:srgbClr val="323232"/>
            </a:solidFill>
            <a:miter lim="400000"/>
          </a:ln>
        </p:spPr>
        <p:txBody>
          <a:bodyPr lIns="50800" tIns="50800" rIns="50800" bIns="50800" anchor="ctr"/>
          <a:lstStyle/>
          <a:p>
            <a:pPr defTabSz="825500">
              <a:defRPr sz="3200">
                <a:solidFill>
                  <a:srgbClr val="FFFFFF"/>
                </a:solidFill>
                <a:latin typeface="Helvetica Light"/>
                <a:ea typeface="Helvetica Light"/>
                <a:cs typeface="Helvetica Light"/>
                <a:sym typeface="Helvetica Light"/>
              </a:defRPr>
            </a:pPr>
            <a:endParaRPr/>
          </a:p>
        </p:txBody>
      </p:sp>
      <p:sp>
        <p:nvSpPr>
          <p:cNvPr id="3628" name="Rechteck"/>
          <p:cNvSpPr/>
          <p:nvPr/>
        </p:nvSpPr>
        <p:spPr>
          <a:xfrm>
            <a:off x="1717006" y="4616450"/>
            <a:ext cx="5524799" cy="2222500"/>
          </a:xfrm>
          <a:prstGeom prst="rect">
            <a:avLst/>
          </a:prstGeom>
          <a:solidFill>
            <a:srgbClr val="EEC36B"/>
          </a:solidFill>
          <a:ln w="76200">
            <a:solidFill>
              <a:srgbClr val="323232"/>
            </a:solidFill>
            <a:miter lim="400000"/>
          </a:ln>
        </p:spPr>
        <p:txBody>
          <a:bodyPr lIns="50800" tIns="50800" rIns="50800" bIns="50800" anchor="ctr"/>
          <a:lstStyle/>
          <a:p>
            <a:pPr defTabSz="825500">
              <a:defRPr sz="3200">
                <a:solidFill>
                  <a:srgbClr val="EEC36B"/>
                </a:solidFill>
                <a:latin typeface="Helvetica Light"/>
                <a:ea typeface="Helvetica Light"/>
                <a:cs typeface="Helvetica Light"/>
                <a:sym typeface="Helvetica Light"/>
              </a:defRPr>
            </a:pPr>
            <a:endParaRPr/>
          </a:p>
        </p:txBody>
      </p:sp>
      <p:sp>
        <p:nvSpPr>
          <p:cNvPr id="3629" name="„Ich gehe in den Park um Freunde*innen zu finden,…"/>
          <p:cNvSpPr/>
          <p:nvPr/>
        </p:nvSpPr>
        <p:spPr>
          <a:xfrm>
            <a:off x="768338" y="9321800"/>
            <a:ext cx="22868469" cy="26427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pPr defTabSz="825500">
              <a:lnSpc>
                <a:spcPct val="120000"/>
              </a:lnSpc>
              <a:defRPr sz="4800" i="1">
                <a:solidFill>
                  <a:srgbClr val="323232"/>
                </a:solidFill>
                <a:latin typeface="+mn-lt"/>
                <a:ea typeface="+mn-ea"/>
                <a:cs typeface="+mn-cs"/>
                <a:sym typeface="Helvetica"/>
              </a:defRPr>
            </a:pPr>
            <a:r>
              <a:t>„</a:t>
            </a:r>
            <a:r>
              <a:rPr>
                <a:solidFill>
                  <a:srgbClr val="EEC36B"/>
                </a:solidFill>
              </a:rPr>
              <a:t>Ich gehe in den Park</a:t>
            </a:r>
            <a:r>
              <a:t> </a:t>
            </a:r>
            <a:r>
              <a:rPr>
                <a:solidFill>
                  <a:srgbClr val="C6689D"/>
                </a:solidFill>
              </a:rPr>
              <a:t>um Freunde*innen zu finden</a:t>
            </a:r>
            <a:r>
              <a:t>, </a:t>
            </a:r>
          </a:p>
          <a:p>
            <a:pPr defTabSz="825500">
              <a:lnSpc>
                <a:spcPct val="120000"/>
              </a:lnSpc>
              <a:defRPr sz="4800" i="1">
                <a:solidFill>
                  <a:srgbClr val="000000"/>
                </a:solidFill>
                <a:latin typeface="+mn-lt"/>
                <a:ea typeface="+mn-ea"/>
                <a:cs typeface="+mn-cs"/>
                <a:sym typeface="Helvetica"/>
              </a:defRPr>
            </a:pPr>
            <a:r>
              <a:t>aber ich bin mir nicht sicher, ob die Parkbesucher*innen offen für eine Freundschaft sind.“ </a:t>
            </a:r>
          </a:p>
        </p:txBody>
      </p:sp>
      <p:sp>
        <p:nvSpPr>
          <p:cNvPr id="3630" name="Zusammenhang"/>
          <p:cNvSpPr txBox="1"/>
          <p:nvPr/>
        </p:nvSpPr>
        <p:spPr>
          <a:xfrm>
            <a:off x="2255341" y="5365750"/>
            <a:ext cx="4417716" cy="736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defTabSz="825500">
              <a:lnSpc>
                <a:spcPct val="90000"/>
              </a:lnSpc>
              <a:defRPr sz="4800">
                <a:solidFill>
                  <a:srgbClr val="323232"/>
                </a:solidFill>
                <a:latin typeface="+mn-lt"/>
                <a:ea typeface="+mn-ea"/>
                <a:cs typeface="+mn-cs"/>
                <a:sym typeface="Helvetica"/>
              </a:defRPr>
            </a:lvl1pPr>
          </a:lstStyle>
          <a:p>
            <a:r>
              <a:t>Zusammenhang</a:t>
            </a:r>
          </a:p>
        </p:txBody>
      </p:sp>
      <p:sp>
        <p:nvSpPr>
          <p:cNvPr id="3631" name="Bedürfnis"/>
          <p:cNvSpPr txBox="1"/>
          <p:nvPr/>
        </p:nvSpPr>
        <p:spPr>
          <a:xfrm>
            <a:off x="10897989" y="5365750"/>
            <a:ext cx="2588022" cy="736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defTabSz="825500">
              <a:lnSpc>
                <a:spcPct val="90000"/>
              </a:lnSpc>
              <a:defRPr sz="4800">
                <a:solidFill>
                  <a:srgbClr val="323232"/>
                </a:solidFill>
                <a:latin typeface="+mn-lt"/>
                <a:ea typeface="+mn-ea"/>
                <a:cs typeface="+mn-cs"/>
                <a:sym typeface="Helvetica"/>
              </a:defRPr>
            </a:lvl1pPr>
          </a:lstStyle>
          <a:p>
            <a:r>
              <a:t>Bedürfnis</a:t>
            </a:r>
          </a:p>
        </p:txBody>
      </p:sp>
      <p:sp>
        <p:nvSpPr>
          <p:cNvPr id="3632" name="Zwickmühle"/>
          <p:cNvSpPr txBox="1"/>
          <p:nvPr/>
        </p:nvSpPr>
        <p:spPr>
          <a:xfrm>
            <a:off x="18304470" y="5365750"/>
            <a:ext cx="3230663" cy="736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defTabSz="825500">
              <a:lnSpc>
                <a:spcPct val="90000"/>
              </a:lnSpc>
              <a:defRPr sz="4800">
                <a:solidFill>
                  <a:srgbClr val="323232"/>
                </a:solidFill>
                <a:latin typeface="+mn-lt"/>
                <a:ea typeface="+mn-ea"/>
                <a:cs typeface="+mn-cs"/>
                <a:sym typeface="Helvetica"/>
              </a:defRPr>
            </a:lvl1pPr>
          </a:lstStyle>
          <a:p>
            <a:r>
              <a:t>Zwickmühle</a:t>
            </a:r>
          </a:p>
        </p:txBody>
      </p:sp>
      <p:sp>
        <p:nvSpPr>
          <p:cNvPr id="3633" name="+"/>
          <p:cNvSpPr txBox="1"/>
          <p:nvPr/>
        </p:nvSpPr>
        <p:spPr>
          <a:xfrm>
            <a:off x="7973355" y="4997450"/>
            <a:ext cx="724695" cy="1460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defTabSz="825500">
              <a:lnSpc>
                <a:spcPct val="90000"/>
              </a:lnSpc>
              <a:defRPr sz="9600" b="1">
                <a:solidFill>
                  <a:srgbClr val="323232"/>
                </a:solidFill>
                <a:latin typeface="+mn-lt"/>
                <a:ea typeface="+mn-ea"/>
                <a:cs typeface="+mn-cs"/>
                <a:sym typeface="Helvetica"/>
              </a:defRPr>
            </a:lvl1pPr>
          </a:lstStyle>
          <a:p>
            <a:r>
              <a:t>+</a:t>
            </a:r>
          </a:p>
        </p:txBody>
      </p:sp>
      <p:sp>
        <p:nvSpPr>
          <p:cNvPr id="3634" name="+"/>
          <p:cNvSpPr txBox="1"/>
          <p:nvPr/>
        </p:nvSpPr>
        <p:spPr>
          <a:xfrm>
            <a:off x="15643566" y="4997450"/>
            <a:ext cx="724694" cy="1460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defTabSz="825500">
              <a:lnSpc>
                <a:spcPct val="90000"/>
              </a:lnSpc>
              <a:defRPr sz="9600" b="1">
                <a:solidFill>
                  <a:srgbClr val="323232"/>
                </a:solidFill>
                <a:latin typeface="+mn-lt"/>
                <a:ea typeface="+mn-ea"/>
                <a:cs typeface="+mn-cs"/>
                <a:sym typeface="Helvetica"/>
              </a:defRPr>
            </a:lvl1pPr>
          </a:lstStyle>
          <a:p>
            <a:r>
              <a:t>+</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8" name="Foliennumm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58</a:t>
            </a:fld>
            <a:endParaRPr/>
          </a:p>
        </p:txBody>
      </p:sp>
      <p:sp>
        <p:nvSpPr>
          <p:cNvPr id="3639"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sp>
        <p:nvSpPr>
          <p:cNvPr id="3640" name="Einen „Insight“ formulieren"/>
          <p:cNvSpPr>
            <a:spLocks noGrp="1"/>
          </p:cNvSpPr>
          <p:nvPr>
            <p:ph type="title"/>
          </p:nvPr>
        </p:nvSpPr>
        <p:spPr>
          <a:prstGeom prst="rect">
            <a:avLst/>
          </a:prstGeom>
        </p:spPr>
        <p:txBody>
          <a:bodyPr/>
          <a:lstStyle/>
          <a:p>
            <a:r>
              <a:t>Einen „Insight“ formulieren</a:t>
            </a:r>
          </a:p>
        </p:txBody>
      </p:sp>
      <p:pic>
        <p:nvPicPr>
          <p:cNvPr id="3641" name="Bild" descr="Bild"/>
          <p:cNvPicPr>
            <a:picLocks noGrp="1"/>
          </p:cNvPicPr>
          <p:nvPr>
            <p:ph type="pic" idx="21"/>
          </p:nvPr>
        </p:nvPicPr>
        <p:blipFill>
          <a:blip r:embed="rId3">
            <a:alphaModFix amt="28017"/>
          </a:blip>
          <a:srcRect/>
          <a:stretch>
            <a:fillRect/>
          </a:stretch>
        </p:blipFill>
        <p:spPr>
          <a:prstGeom prst="rect">
            <a:avLst/>
          </a:prstGeom>
        </p:spPr>
      </p:pic>
      <p:sp>
        <p:nvSpPr>
          <p:cNvPr id="3642" name="DMS innovationszirkel"/>
          <p:cNvSpPr/>
          <p:nvPr/>
        </p:nvSpPr>
        <p:spPr>
          <a:xfrm>
            <a:off x="751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sp>
        <p:nvSpPr>
          <p:cNvPr id="3643" name="Rechteck"/>
          <p:cNvSpPr/>
          <p:nvPr/>
        </p:nvSpPr>
        <p:spPr>
          <a:xfrm>
            <a:off x="17157402" y="4616450"/>
            <a:ext cx="5524798" cy="2222500"/>
          </a:xfrm>
          <a:prstGeom prst="rect">
            <a:avLst/>
          </a:prstGeom>
          <a:solidFill>
            <a:srgbClr val="69B5AB"/>
          </a:solidFill>
          <a:ln w="76200">
            <a:solidFill>
              <a:srgbClr val="323232"/>
            </a:solidFill>
            <a:miter lim="400000"/>
          </a:ln>
        </p:spPr>
        <p:txBody>
          <a:bodyPr lIns="50800" tIns="50800" rIns="50800" bIns="50800" anchor="ctr"/>
          <a:lstStyle/>
          <a:p>
            <a:pPr defTabSz="825500">
              <a:defRPr sz="3200">
                <a:solidFill>
                  <a:srgbClr val="FFFFFF"/>
                </a:solidFill>
                <a:latin typeface="Helvetica Light"/>
                <a:ea typeface="Helvetica Light"/>
                <a:cs typeface="Helvetica Light"/>
                <a:sym typeface="Helvetica Light"/>
              </a:defRPr>
            </a:pPr>
            <a:endParaRPr/>
          </a:p>
        </p:txBody>
      </p:sp>
      <p:sp>
        <p:nvSpPr>
          <p:cNvPr id="3644" name="Rechteck"/>
          <p:cNvSpPr/>
          <p:nvPr/>
        </p:nvSpPr>
        <p:spPr>
          <a:xfrm>
            <a:off x="9429601" y="4616450"/>
            <a:ext cx="5524798" cy="2222500"/>
          </a:xfrm>
          <a:prstGeom prst="rect">
            <a:avLst/>
          </a:prstGeom>
          <a:solidFill>
            <a:srgbClr val="C6689D"/>
          </a:solidFill>
          <a:ln w="76200">
            <a:solidFill>
              <a:srgbClr val="323232"/>
            </a:solidFill>
            <a:miter lim="400000"/>
          </a:ln>
        </p:spPr>
        <p:txBody>
          <a:bodyPr lIns="50800" tIns="50800" rIns="50800" bIns="50800" anchor="ctr"/>
          <a:lstStyle/>
          <a:p>
            <a:pPr defTabSz="825500">
              <a:defRPr sz="3200">
                <a:solidFill>
                  <a:srgbClr val="FFFFFF"/>
                </a:solidFill>
                <a:latin typeface="Helvetica Light"/>
                <a:ea typeface="Helvetica Light"/>
                <a:cs typeface="Helvetica Light"/>
                <a:sym typeface="Helvetica Light"/>
              </a:defRPr>
            </a:pPr>
            <a:endParaRPr/>
          </a:p>
        </p:txBody>
      </p:sp>
      <p:sp>
        <p:nvSpPr>
          <p:cNvPr id="3645" name="Rechteck"/>
          <p:cNvSpPr/>
          <p:nvPr/>
        </p:nvSpPr>
        <p:spPr>
          <a:xfrm>
            <a:off x="1717006" y="4616450"/>
            <a:ext cx="5524799" cy="2222500"/>
          </a:xfrm>
          <a:prstGeom prst="rect">
            <a:avLst/>
          </a:prstGeom>
          <a:solidFill>
            <a:srgbClr val="EEC36B"/>
          </a:solidFill>
          <a:ln w="76200">
            <a:solidFill>
              <a:srgbClr val="323232"/>
            </a:solidFill>
            <a:miter lim="400000"/>
          </a:ln>
        </p:spPr>
        <p:txBody>
          <a:bodyPr lIns="50800" tIns="50800" rIns="50800" bIns="50800" anchor="ctr"/>
          <a:lstStyle/>
          <a:p>
            <a:pPr defTabSz="825500">
              <a:defRPr sz="3200">
                <a:solidFill>
                  <a:srgbClr val="EEC36B"/>
                </a:solidFill>
                <a:latin typeface="Helvetica Light"/>
                <a:ea typeface="Helvetica Light"/>
                <a:cs typeface="Helvetica Light"/>
                <a:sym typeface="Helvetica Light"/>
              </a:defRPr>
            </a:pPr>
            <a:endParaRPr/>
          </a:p>
        </p:txBody>
      </p:sp>
      <p:sp>
        <p:nvSpPr>
          <p:cNvPr id="3646" name="„Ich gehe in den Park um Freunde*innen zu finden,…"/>
          <p:cNvSpPr/>
          <p:nvPr/>
        </p:nvSpPr>
        <p:spPr>
          <a:xfrm>
            <a:off x="757766" y="9193510"/>
            <a:ext cx="22868469" cy="27724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pPr defTabSz="825500">
              <a:lnSpc>
                <a:spcPct val="120000"/>
              </a:lnSpc>
              <a:defRPr sz="4800" i="1">
                <a:solidFill>
                  <a:srgbClr val="323232"/>
                </a:solidFill>
                <a:latin typeface="+mn-lt"/>
                <a:ea typeface="+mn-ea"/>
                <a:cs typeface="+mn-cs"/>
                <a:sym typeface="Helvetica"/>
              </a:defRPr>
            </a:pPr>
            <a:r>
              <a:t>„</a:t>
            </a:r>
            <a:r>
              <a:rPr>
                <a:solidFill>
                  <a:srgbClr val="EEC36B"/>
                </a:solidFill>
              </a:rPr>
              <a:t>Ich gehe in den Park</a:t>
            </a:r>
            <a:r>
              <a:t> </a:t>
            </a:r>
            <a:r>
              <a:rPr>
                <a:solidFill>
                  <a:srgbClr val="C6689D"/>
                </a:solidFill>
              </a:rPr>
              <a:t>um Freunde*innen zu finden</a:t>
            </a:r>
            <a:r>
              <a:t>, </a:t>
            </a:r>
          </a:p>
          <a:p>
            <a:pPr defTabSz="825500">
              <a:lnSpc>
                <a:spcPct val="120000"/>
              </a:lnSpc>
              <a:defRPr sz="4800" i="1">
                <a:solidFill>
                  <a:srgbClr val="01B0F0"/>
                </a:solidFill>
                <a:latin typeface="+mn-lt"/>
                <a:ea typeface="+mn-ea"/>
                <a:cs typeface="+mn-cs"/>
                <a:sym typeface="Helvetica"/>
              </a:defRPr>
            </a:pPr>
            <a:r>
              <a:rPr>
                <a:solidFill>
                  <a:srgbClr val="69B5AB"/>
                </a:solidFill>
              </a:rPr>
              <a:t>aber ich bin mir nicht sicher, ob die Parkbesucher*innen offen für eine Freundschaft sind.</a:t>
            </a:r>
            <a:r>
              <a:rPr>
                <a:solidFill>
                  <a:srgbClr val="000000"/>
                </a:solidFill>
              </a:rPr>
              <a:t>“ </a:t>
            </a:r>
          </a:p>
        </p:txBody>
      </p:sp>
      <p:sp>
        <p:nvSpPr>
          <p:cNvPr id="3647" name="Zusammenhang"/>
          <p:cNvSpPr txBox="1"/>
          <p:nvPr/>
        </p:nvSpPr>
        <p:spPr>
          <a:xfrm>
            <a:off x="2255341" y="5365750"/>
            <a:ext cx="4417716" cy="736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defTabSz="825500">
              <a:lnSpc>
                <a:spcPct val="90000"/>
              </a:lnSpc>
              <a:defRPr sz="4800">
                <a:solidFill>
                  <a:srgbClr val="323232"/>
                </a:solidFill>
                <a:latin typeface="+mn-lt"/>
                <a:ea typeface="+mn-ea"/>
                <a:cs typeface="+mn-cs"/>
                <a:sym typeface="Helvetica"/>
              </a:defRPr>
            </a:lvl1pPr>
          </a:lstStyle>
          <a:p>
            <a:r>
              <a:t>Zusammenhang</a:t>
            </a:r>
          </a:p>
        </p:txBody>
      </p:sp>
      <p:sp>
        <p:nvSpPr>
          <p:cNvPr id="3648" name="Bedürfnis"/>
          <p:cNvSpPr txBox="1"/>
          <p:nvPr/>
        </p:nvSpPr>
        <p:spPr>
          <a:xfrm>
            <a:off x="10897989" y="5365750"/>
            <a:ext cx="2588022" cy="736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defTabSz="825500">
              <a:lnSpc>
                <a:spcPct val="90000"/>
              </a:lnSpc>
              <a:defRPr sz="4800">
                <a:solidFill>
                  <a:srgbClr val="323232"/>
                </a:solidFill>
                <a:latin typeface="+mn-lt"/>
                <a:ea typeface="+mn-ea"/>
                <a:cs typeface="+mn-cs"/>
                <a:sym typeface="Helvetica"/>
              </a:defRPr>
            </a:lvl1pPr>
          </a:lstStyle>
          <a:p>
            <a:r>
              <a:t>Bedürfnis</a:t>
            </a:r>
          </a:p>
        </p:txBody>
      </p:sp>
      <p:sp>
        <p:nvSpPr>
          <p:cNvPr id="3649" name="Zwickmühle"/>
          <p:cNvSpPr txBox="1"/>
          <p:nvPr/>
        </p:nvSpPr>
        <p:spPr>
          <a:xfrm>
            <a:off x="18304470" y="5365750"/>
            <a:ext cx="3230663" cy="736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defTabSz="825500">
              <a:lnSpc>
                <a:spcPct val="90000"/>
              </a:lnSpc>
              <a:defRPr sz="4800">
                <a:solidFill>
                  <a:srgbClr val="323232"/>
                </a:solidFill>
                <a:latin typeface="+mn-lt"/>
                <a:ea typeface="+mn-ea"/>
                <a:cs typeface="+mn-cs"/>
                <a:sym typeface="Helvetica"/>
              </a:defRPr>
            </a:lvl1pPr>
          </a:lstStyle>
          <a:p>
            <a:r>
              <a:t>Zwickmühle</a:t>
            </a:r>
          </a:p>
        </p:txBody>
      </p:sp>
      <p:sp>
        <p:nvSpPr>
          <p:cNvPr id="3650" name="+"/>
          <p:cNvSpPr txBox="1"/>
          <p:nvPr/>
        </p:nvSpPr>
        <p:spPr>
          <a:xfrm>
            <a:off x="7973355" y="4997450"/>
            <a:ext cx="724695" cy="1460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defTabSz="825500">
              <a:lnSpc>
                <a:spcPct val="90000"/>
              </a:lnSpc>
              <a:defRPr sz="9600" b="1">
                <a:solidFill>
                  <a:srgbClr val="323232"/>
                </a:solidFill>
                <a:latin typeface="+mn-lt"/>
                <a:ea typeface="+mn-ea"/>
                <a:cs typeface="+mn-cs"/>
                <a:sym typeface="Helvetica"/>
              </a:defRPr>
            </a:lvl1pPr>
          </a:lstStyle>
          <a:p>
            <a:r>
              <a:t>+</a:t>
            </a:r>
          </a:p>
        </p:txBody>
      </p:sp>
      <p:sp>
        <p:nvSpPr>
          <p:cNvPr id="3651" name="+"/>
          <p:cNvSpPr txBox="1"/>
          <p:nvPr/>
        </p:nvSpPr>
        <p:spPr>
          <a:xfrm>
            <a:off x="15643566" y="4997450"/>
            <a:ext cx="724694" cy="1460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defTabSz="825500">
              <a:lnSpc>
                <a:spcPct val="90000"/>
              </a:lnSpc>
              <a:defRPr sz="9600" b="1">
                <a:solidFill>
                  <a:srgbClr val="323232"/>
                </a:solidFill>
                <a:latin typeface="+mn-lt"/>
                <a:ea typeface="+mn-ea"/>
                <a:cs typeface="+mn-cs"/>
                <a:sym typeface="Helvetica"/>
              </a:defRPr>
            </a:lvl1pPr>
          </a:lstStyle>
          <a:p>
            <a:r>
              <a:t>+</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CDE8B5"/>
        </a:solidFill>
        <a:effectLst/>
      </p:bgPr>
    </p:bg>
    <p:spTree>
      <p:nvGrpSpPr>
        <p:cNvPr id="1" name=""/>
        <p:cNvGrpSpPr/>
        <p:nvPr/>
      </p:nvGrpSpPr>
      <p:grpSpPr>
        <a:xfrm>
          <a:off x="0" y="0"/>
          <a:ext cx="0" cy="0"/>
          <a:chOff x="0" y="0"/>
          <a:chExt cx="0" cy="0"/>
        </a:xfrm>
      </p:grpSpPr>
      <p:sp>
        <p:nvSpPr>
          <p:cNvPr id="3655"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59</a:t>
            </a:fld>
            <a:endParaRPr/>
          </a:p>
        </p:txBody>
      </p:sp>
      <p:sp>
        <p:nvSpPr>
          <p:cNvPr id="3656" name="Fasst eure Erkenntnisse und Fakten zusammen.…"/>
          <p:cNvSpPr>
            <a:spLocks noGrp="1"/>
          </p:cNvSpPr>
          <p:nvPr>
            <p:ph type="body" idx="21"/>
          </p:nvPr>
        </p:nvSpPr>
        <p:spPr>
          <a:xfrm>
            <a:off x="832760" y="2446296"/>
            <a:ext cx="15497865" cy="887094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599" y="21600"/>
                </a:lnTo>
                <a:lnTo>
                  <a:pt x="0" y="21600"/>
                </a:lnTo>
                <a:lnTo>
                  <a:pt x="0" y="0"/>
                </a:lnTo>
                <a:close/>
              </a:path>
            </a:pathLst>
          </a:cu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1185333" indent="-1185333">
              <a:lnSpc>
                <a:spcPct val="90000"/>
              </a:lnSpc>
              <a:spcBef>
                <a:spcPts val="4000"/>
              </a:spcBef>
              <a:buSzPct val="100000"/>
              <a:buAutoNum type="arabicPeriod"/>
              <a:defRPr sz="4800" b="1" spc="-96">
                <a:solidFill>
                  <a:srgbClr val="535E7C"/>
                </a:solidFill>
              </a:defRPr>
            </a:pPr>
            <a:r>
              <a:t>Fasst eure Erkenntnisse und Fakten zusammen.</a:t>
            </a:r>
          </a:p>
          <a:p>
            <a:pPr marL="1185333" indent="-1185333">
              <a:lnSpc>
                <a:spcPct val="90000"/>
              </a:lnSpc>
              <a:spcBef>
                <a:spcPts val="4000"/>
              </a:spcBef>
              <a:buSzPct val="100000"/>
              <a:buAutoNum type="arabicPeriod"/>
              <a:defRPr sz="4800" b="1" spc="-96">
                <a:solidFill>
                  <a:srgbClr val="535E7C"/>
                </a:solidFill>
              </a:defRPr>
            </a:pPr>
            <a:r>
              <a:t>Stellt euch eine Person vor, die das Problem hat, das ihr herausgefunden habt.</a:t>
            </a:r>
          </a:p>
          <a:p>
            <a:pPr marL="1185333" indent="-1185333">
              <a:lnSpc>
                <a:spcPct val="90000"/>
              </a:lnSpc>
              <a:spcBef>
                <a:spcPts val="4000"/>
              </a:spcBef>
              <a:buSzPct val="100000"/>
              <a:buAutoNum type="arabicPeriod"/>
              <a:defRPr sz="4800" b="1" spc="-96">
                <a:solidFill>
                  <a:srgbClr val="535E7C"/>
                </a:solidFill>
              </a:defRPr>
            </a:pPr>
            <a:r>
              <a:t>Schreibt die Insights eurer erdachten Person auf.</a:t>
            </a:r>
          </a:p>
        </p:txBody>
      </p:sp>
      <p:sp>
        <p:nvSpPr>
          <p:cNvPr id="3657" name="Aufgabe"/>
          <p:cNvSpPr>
            <a:spLocks noGrp="1"/>
          </p:cNvSpPr>
          <p:nvPr>
            <p:ph type="body" idx="22"/>
          </p:nvPr>
        </p:nvSpPr>
        <p:spPr>
          <a:prstGeom prst="rect">
            <a:avLst/>
          </a:prstGeom>
        </p:spPr>
        <p:txBody>
          <a:bodyPr/>
          <a:lstStyle/>
          <a:p>
            <a:r>
              <a:t>Aufgabe</a:t>
            </a:r>
          </a:p>
        </p:txBody>
      </p:sp>
      <p:sp>
        <p:nvSpPr>
          <p:cNvPr id="3658" name="80 Min"/>
          <p:cNvSpPr txBox="1">
            <a:spLocks noGrp="1"/>
          </p:cNvSpPr>
          <p:nvPr>
            <p:ph type="body" idx="23"/>
          </p:nvPr>
        </p:nvSpPr>
        <p:spPr>
          <a:xfrm>
            <a:off x="21455426" y="1970400"/>
            <a:ext cx="2068679" cy="896113"/>
          </a:xfrm>
          <a:prstGeom prst="rect">
            <a:avLst/>
          </a:prstGeom>
        </p:spPr>
        <p:txBody>
          <a:bodyPr/>
          <a:lstStyle/>
          <a:p>
            <a:r>
              <a:t>80 Min</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2" name="Dreieck"/>
          <p:cNvSpPr/>
          <p:nvPr/>
        </p:nvSpPr>
        <p:spPr>
          <a:xfrm rot="16200000">
            <a:off x="21129049" y="1218390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23" name="Kreis"/>
          <p:cNvSpPr/>
          <p:nvPr/>
        </p:nvSpPr>
        <p:spPr>
          <a:xfrm rot="16200000">
            <a:off x="21130770" y="1105373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24" name="Dreieck"/>
          <p:cNvSpPr/>
          <p:nvPr/>
        </p:nvSpPr>
        <p:spPr>
          <a:xfrm rot="16200000">
            <a:off x="21129049" y="992012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25" name="Kreis"/>
          <p:cNvSpPr/>
          <p:nvPr/>
        </p:nvSpPr>
        <p:spPr>
          <a:xfrm rot="16200000">
            <a:off x="21130770" y="8789951"/>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26" name="Dreieck"/>
          <p:cNvSpPr/>
          <p:nvPr/>
        </p:nvSpPr>
        <p:spPr>
          <a:xfrm rot="16200000">
            <a:off x="21907695" y="11617100"/>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27" name="Kreis"/>
          <p:cNvSpPr/>
          <p:nvPr/>
        </p:nvSpPr>
        <p:spPr>
          <a:xfrm rot="16200000">
            <a:off x="21909416" y="10486930"/>
            <a:ext cx="472848"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28" name="Dreieck"/>
          <p:cNvSpPr/>
          <p:nvPr/>
        </p:nvSpPr>
        <p:spPr>
          <a:xfrm rot="16200000">
            <a:off x="21907695" y="935331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29" name="Kreis"/>
          <p:cNvSpPr/>
          <p:nvPr/>
        </p:nvSpPr>
        <p:spPr>
          <a:xfrm rot="16200000">
            <a:off x="21909416" y="8223146"/>
            <a:ext cx="472848"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30" name="Dreieck"/>
          <p:cNvSpPr/>
          <p:nvPr/>
        </p:nvSpPr>
        <p:spPr>
          <a:xfrm rot="16200000">
            <a:off x="22694934" y="1218390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31" name="Kreis"/>
          <p:cNvSpPr/>
          <p:nvPr/>
        </p:nvSpPr>
        <p:spPr>
          <a:xfrm rot="16200000">
            <a:off x="22696654" y="1105373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32" name="Dreieck"/>
          <p:cNvSpPr/>
          <p:nvPr/>
        </p:nvSpPr>
        <p:spPr>
          <a:xfrm rot="16200000">
            <a:off x="22694934" y="992012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33" name="Kreis"/>
          <p:cNvSpPr/>
          <p:nvPr/>
        </p:nvSpPr>
        <p:spPr>
          <a:xfrm rot="16200000">
            <a:off x="22696654" y="8789951"/>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34" name="Dreieck"/>
          <p:cNvSpPr/>
          <p:nvPr/>
        </p:nvSpPr>
        <p:spPr>
          <a:xfrm rot="16200000">
            <a:off x="23473578" y="11617100"/>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35" name="Kreis"/>
          <p:cNvSpPr/>
          <p:nvPr/>
        </p:nvSpPr>
        <p:spPr>
          <a:xfrm rot="16200000">
            <a:off x="23475298" y="1048693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36" name="Dreieck"/>
          <p:cNvSpPr/>
          <p:nvPr/>
        </p:nvSpPr>
        <p:spPr>
          <a:xfrm rot="16200000">
            <a:off x="23473578" y="935331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37" name="Kreis"/>
          <p:cNvSpPr/>
          <p:nvPr/>
        </p:nvSpPr>
        <p:spPr>
          <a:xfrm rot="16200000">
            <a:off x="23475298" y="822314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38" name="Dreieck"/>
          <p:cNvSpPr/>
          <p:nvPr/>
        </p:nvSpPr>
        <p:spPr>
          <a:xfrm rot="16200000">
            <a:off x="24260816" y="1218390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39" name="Kreis"/>
          <p:cNvSpPr/>
          <p:nvPr/>
        </p:nvSpPr>
        <p:spPr>
          <a:xfrm rot="16200000">
            <a:off x="24262537" y="1105373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40" name="Dreieck"/>
          <p:cNvSpPr/>
          <p:nvPr/>
        </p:nvSpPr>
        <p:spPr>
          <a:xfrm rot="16200000">
            <a:off x="24260816" y="992012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41" name="Kreis"/>
          <p:cNvSpPr/>
          <p:nvPr/>
        </p:nvSpPr>
        <p:spPr>
          <a:xfrm rot="16200000">
            <a:off x="24262537" y="8789951"/>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42" name="Dreieck"/>
          <p:cNvSpPr/>
          <p:nvPr/>
        </p:nvSpPr>
        <p:spPr>
          <a:xfrm rot="16200000">
            <a:off x="25039463" y="11617100"/>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43" name="Kreis"/>
          <p:cNvSpPr/>
          <p:nvPr/>
        </p:nvSpPr>
        <p:spPr>
          <a:xfrm rot="16200000">
            <a:off x="25041183" y="10486930"/>
            <a:ext cx="472848"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44" name="Dreieck"/>
          <p:cNvSpPr/>
          <p:nvPr/>
        </p:nvSpPr>
        <p:spPr>
          <a:xfrm rot="16200000">
            <a:off x="25039463" y="935331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45" name="Kreis"/>
          <p:cNvSpPr/>
          <p:nvPr/>
        </p:nvSpPr>
        <p:spPr>
          <a:xfrm rot="16200000">
            <a:off x="25041183" y="8223146"/>
            <a:ext cx="472848"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46" name="Dreieck"/>
          <p:cNvSpPr/>
          <p:nvPr/>
        </p:nvSpPr>
        <p:spPr>
          <a:xfrm rot="16200000">
            <a:off x="25826699" y="1218390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47" name="Kreis"/>
          <p:cNvSpPr/>
          <p:nvPr/>
        </p:nvSpPr>
        <p:spPr>
          <a:xfrm rot="16200000">
            <a:off x="25828420" y="1105373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48" name="Dreieck"/>
          <p:cNvSpPr/>
          <p:nvPr/>
        </p:nvSpPr>
        <p:spPr>
          <a:xfrm rot="16200000">
            <a:off x="25826699" y="992012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49" name="Kreis"/>
          <p:cNvSpPr/>
          <p:nvPr/>
        </p:nvSpPr>
        <p:spPr>
          <a:xfrm rot="16200000">
            <a:off x="25828420" y="8789951"/>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50" name="Dreieck"/>
          <p:cNvSpPr/>
          <p:nvPr/>
        </p:nvSpPr>
        <p:spPr>
          <a:xfrm rot="16200000">
            <a:off x="26605346" y="11617100"/>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51" name="Kreis"/>
          <p:cNvSpPr/>
          <p:nvPr/>
        </p:nvSpPr>
        <p:spPr>
          <a:xfrm rot="16200000">
            <a:off x="26607067" y="1048693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52" name="Dreieck"/>
          <p:cNvSpPr/>
          <p:nvPr/>
        </p:nvSpPr>
        <p:spPr>
          <a:xfrm rot="16200000">
            <a:off x="26605346" y="935331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53" name="Kreis"/>
          <p:cNvSpPr/>
          <p:nvPr/>
        </p:nvSpPr>
        <p:spPr>
          <a:xfrm rot="16200000">
            <a:off x="26607067" y="822314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54" name="Dreieck"/>
          <p:cNvSpPr/>
          <p:nvPr/>
        </p:nvSpPr>
        <p:spPr>
          <a:xfrm rot="16200000">
            <a:off x="21167811" y="1669210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55" name="Kreis"/>
          <p:cNvSpPr/>
          <p:nvPr/>
        </p:nvSpPr>
        <p:spPr>
          <a:xfrm rot="16200000">
            <a:off x="21169532" y="15561938"/>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56" name="Dreieck"/>
          <p:cNvSpPr/>
          <p:nvPr/>
        </p:nvSpPr>
        <p:spPr>
          <a:xfrm rot="16200000">
            <a:off x="21167811" y="1442832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57" name="Kreis"/>
          <p:cNvSpPr/>
          <p:nvPr/>
        </p:nvSpPr>
        <p:spPr>
          <a:xfrm rot="16200000">
            <a:off x="21169532" y="13298155"/>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58" name="Dreieck"/>
          <p:cNvSpPr/>
          <p:nvPr/>
        </p:nvSpPr>
        <p:spPr>
          <a:xfrm rot="16200000">
            <a:off x="21946460" y="16125304"/>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59" name="Kreis"/>
          <p:cNvSpPr/>
          <p:nvPr/>
        </p:nvSpPr>
        <p:spPr>
          <a:xfrm rot="16200000">
            <a:off x="21948181" y="14995132"/>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60" name="Dreieck"/>
          <p:cNvSpPr/>
          <p:nvPr/>
        </p:nvSpPr>
        <p:spPr>
          <a:xfrm rot="16200000">
            <a:off x="21946460" y="1386151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61" name="Kreis"/>
          <p:cNvSpPr/>
          <p:nvPr/>
        </p:nvSpPr>
        <p:spPr>
          <a:xfrm rot="16200000">
            <a:off x="21948181" y="12731348"/>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62" name="Dreieck"/>
          <p:cNvSpPr/>
          <p:nvPr/>
        </p:nvSpPr>
        <p:spPr>
          <a:xfrm rot="16200000">
            <a:off x="22733696" y="1669210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63" name="Kreis"/>
          <p:cNvSpPr/>
          <p:nvPr/>
        </p:nvSpPr>
        <p:spPr>
          <a:xfrm rot="16200000">
            <a:off x="22735416" y="15561938"/>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64" name="Dreieck"/>
          <p:cNvSpPr/>
          <p:nvPr/>
        </p:nvSpPr>
        <p:spPr>
          <a:xfrm rot="16200000">
            <a:off x="22733696" y="1442832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65" name="Kreis"/>
          <p:cNvSpPr/>
          <p:nvPr/>
        </p:nvSpPr>
        <p:spPr>
          <a:xfrm rot="16200000">
            <a:off x="22735416" y="13298155"/>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66" name="Dreieck"/>
          <p:cNvSpPr/>
          <p:nvPr/>
        </p:nvSpPr>
        <p:spPr>
          <a:xfrm rot="16200000">
            <a:off x="23512344" y="16125304"/>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67" name="Kreis"/>
          <p:cNvSpPr/>
          <p:nvPr/>
        </p:nvSpPr>
        <p:spPr>
          <a:xfrm rot="16200000">
            <a:off x="23514065" y="14995132"/>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68" name="Dreieck"/>
          <p:cNvSpPr/>
          <p:nvPr/>
        </p:nvSpPr>
        <p:spPr>
          <a:xfrm rot="16200000">
            <a:off x="23512344" y="1386151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69" name="Kreis"/>
          <p:cNvSpPr/>
          <p:nvPr/>
        </p:nvSpPr>
        <p:spPr>
          <a:xfrm rot="16200000">
            <a:off x="23514065" y="12731348"/>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70" name="Dreieck"/>
          <p:cNvSpPr/>
          <p:nvPr/>
        </p:nvSpPr>
        <p:spPr>
          <a:xfrm rot="16200000">
            <a:off x="24299581" y="1669210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71" name="Kreis"/>
          <p:cNvSpPr/>
          <p:nvPr/>
        </p:nvSpPr>
        <p:spPr>
          <a:xfrm rot="16200000">
            <a:off x="24301301" y="15561938"/>
            <a:ext cx="472848"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72" name="Dreieck"/>
          <p:cNvSpPr/>
          <p:nvPr/>
        </p:nvSpPr>
        <p:spPr>
          <a:xfrm rot="16200000">
            <a:off x="24299581" y="1442832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73" name="Kreis"/>
          <p:cNvSpPr/>
          <p:nvPr/>
        </p:nvSpPr>
        <p:spPr>
          <a:xfrm rot="16200000">
            <a:off x="24301301" y="13298155"/>
            <a:ext cx="472848"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74" name="Dreieck"/>
          <p:cNvSpPr/>
          <p:nvPr/>
        </p:nvSpPr>
        <p:spPr>
          <a:xfrm rot="16200000">
            <a:off x="25078227" y="16125304"/>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75" name="Kreis"/>
          <p:cNvSpPr/>
          <p:nvPr/>
        </p:nvSpPr>
        <p:spPr>
          <a:xfrm rot="16200000">
            <a:off x="25079948" y="14995132"/>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76" name="Dreieck"/>
          <p:cNvSpPr/>
          <p:nvPr/>
        </p:nvSpPr>
        <p:spPr>
          <a:xfrm rot="16200000">
            <a:off x="25078227" y="1386151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77" name="Kreis"/>
          <p:cNvSpPr/>
          <p:nvPr/>
        </p:nvSpPr>
        <p:spPr>
          <a:xfrm rot="16200000">
            <a:off x="25079948" y="12731348"/>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78" name="Dreieck"/>
          <p:cNvSpPr/>
          <p:nvPr/>
        </p:nvSpPr>
        <p:spPr>
          <a:xfrm rot="16200000">
            <a:off x="25865466" y="1669210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79" name="Kreis"/>
          <p:cNvSpPr/>
          <p:nvPr/>
        </p:nvSpPr>
        <p:spPr>
          <a:xfrm rot="16200000">
            <a:off x="25867183" y="15561938"/>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80" name="Dreieck"/>
          <p:cNvSpPr/>
          <p:nvPr/>
        </p:nvSpPr>
        <p:spPr>
          <a:xfrm rot="16200000">
            <a:off x="25865466" y="1442832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81" name="Kreis"/>
          <p:cNvSpPr/>
          <p:nvPr/>
        </p:nvSpPr>
        <p:spPr>
          <a:xfrm rot="16200000">
            <a:off x="25867183" y="13298155"/>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82" name="Dreieck"/>
          <p:cNvSpPr/>
          <p:nvPr/>
        </p:nvSpPr>
        <p:spPr>
          <a:xfrm rot="16200000">
            <a:off x="26644110" y="16125304"/>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83" name="Kreis"/>
          <p:cNvSpPr/>
          <p:nvPr/>
        </p:nvSpPr>
        <p:spPr>
          <a:xfrm rot="16200000">
            <a:off x="26645830" y="14995132"/>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84" name="Dreieck"/>
          <p:cNvSpPr/>
          <p:nvPr/>
        </p:nvSpPr>
        <p:spPr>
          <a:xfrm rot="16200000">
            <a:off x="26644110" y="1386151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85" name="Kreis"/>
          <p:cNvSpPr/>
          <p:nvPr/>
        </p:nvSpPr>
        <p:spPr>
          <a:xfrm rot="16200000">
            <a:off x="26645830" y="12731348"/>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86" name="Dreieck"/>
          <p:cNvSpPr/>
          <p:nvPr/>
        </p:nvSpPr>
        <p:spPr>
          <a:xfrm rot="16200000">
            <a:off x="21052849" y="318153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87" name="Kreis"/>
          <p:cNvSpPr/>
          <p:nvPr/>
        </p:nvSpPr>
        <p:spPr>
          <a:xfrm rot="16200000">
            <a:off x="21054570" y="2051368"/>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88" name="Dreieck"/>
          <p:cNvSpPr/>
          <p:nvPr/>
        </p:nvSpPr>
        <p:spPr>
          <a:xfrm rot="16200000">
            <a:off x="21052849" y="91775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89" name="Kreis"/>
          <p:cNvSpPr/>
          <p:nvPr/>
        </p:nvSpPr>
        <p:spPr>
          <a:xfrm rot="16200000">
            <a:off x="21054570" y="-21241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90" name="Dreieck"/>
          <p:cNvSpPr/>
          <p:nvPr/>
        </p:nvSpPr>
        <p:spPr>
          <a:xfrm rot="16200000">
            <a:off x="21831495" y="261473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91" name="Kreis"/>
          <p:cNvSpPr/>
          <p:nvPr/>
        </p:nvSpPr>
        <p:spPr>
          <a:xfrm rot="16200000">
            <a:off x="21833216" y="1484562"/>
            <a:ext cx="472848"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92" name="Dreieck"/>
          <p:cNvSpPr/>
          <p:nvPr/>
        </p:nvSpPr>
        <p:spPr>
          <a:xfrm rot="16200000">
            <a:off x="21831495" y="35094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93" name="Kreis"/>
          <p:cNvSpPr/>
          <p:nvPr/>
        </p:nvSpPr>
        <p:spPr>
          <a:xfrm rot="16200000">
            <a:off x="21833216" y="-779221"/>
            <a:ext cx="472848"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94" name="Dreieck"/>
          <p:cNvSpPr/>
          <p:nvPr/>
        </p:nvSpPr>
        <p:spPr>
          <a:xfrm rot="16200000">
            <a:off x="22618734" y="318153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95" name="Kreis"/>
          <p:cNvSpPr/>
          <p:nvPr/>
        </p:nvSpPr>
        <p:spPr>
          <a:xfrm rot="16200000">
            <a:off x="22620454" y="2051368"/>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96" name="Dreieck"/>
          <p:cNvSpPr/>
          <p:nvPr/>
        </p:nvSpPr>
        <p:spPr>
          <a:xfrm rot="16200000">
            <a:off x="22618734" y="91775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97" name="Kreis"/>
          <p:cNvSpPr/>
          <p:nvPr/>
        </p:nvSpPr>
        <p:spPr>
          <a:xfrm rot="16200000">
            <a:off x="22620454" y="-21241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98" name="Dreieck"/>
          <p:cNvSpPr/>
          <p:nvPr/>
        </p:nvSpPr>
        <p:spPr>
          <a:xfrm rot="16200000">
            <a:off x="23397378" y="261473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1999" name="Kreis"/>
          <p:cNvSpPr/>
          <p:nvPr/>
        </p:nvSpPr>
        <p:spPr>
          <a:xfrm rot="16200000">
            <a:off x="23399098" y="1484562"/>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000" name="Dreieck"/>
          <p:cNvSpPr/>
          <p:nvPr/>
        </p:nvSpPr>
        <p:spPr>
          <a:xfrm rot="16200000">
            <a:off x="23397378" y="35094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001" name="Kreis"/>
          <p:cNvSpPr/>
          <p:nvPr/>
        </p:nvSpPr>
        <p:spPr>
          <a:xfrm rot="16200000">
            <a:off x="23399098" y="-779221"/>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002" name="Dreieck"/>
          <p:cNvSpPr/>
          <p:nvPr/>
        </p:nvSpPr>
        <p:spPr>
          <a:xfrm rot="16200000">
            <a:off x="24184616" y="318153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003" name="Kreis"/>
          <p:cNvSpPr/>
          <p:nvPr/>
        </p:nvSpPr>
        <p:spPr>
          <a:xfrm rot="16200000">
            <a:off x="24186337" y="2051368"/>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004" name="Dreieck"/>
          <p:cNvSpPr/>
          <p:nvPr/>
        </p:nvSpPr>
        <p:spPr>
          <a:xfrm rot="16200000">
            <a:off x="24184616" y="91775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005" name="Kreis"/>
          <p:cNvSpPr/>
          <p:nvPr/>
        </p:nvSpPr>
        <p:spPr>
          <a:xfrm rot="16200000">
            <a:off x="24186337" y="-21241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006" name="Dreieck"/>
          <p:cNvSpPr/>
          <p:nvPr/>
        </p:nvSpPr>
        <p:spPr>
          <a:xfrm rot="16200000">
            <a:off x="24963263" y="261473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007" name="Kreis"/>
          <p:cNvSpPr/>
          <p:nvPr/>
        </p:nvSpPr>
        <p:spPr>
          <a:xfrm rot="16200000">
            <a:off x="24964983" y="1484562"/>
            <a:ext cx="472848"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008" name="Dreieck"/>
          <p:cNvSpPr/>
          <p:nvPr/>
        </p:nvSpPr>
        <p:spPr>
          <a:xfrm rot="16200000">
            <a:off x="24963263" y="35094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009" name="Kreis"/>
          <p:cNvSpPr/>
          <p:nvPr/>
        </p:nvSpPr>
        <p:spPr>
          <a:xfrm rot="16200000">
            <a:off x="24964983" y="-779221"/>
            <a:ext cx="472848"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010" name="Dreieck"/>
          <p:cNvSpPr/>
          <p:nvPr/>
        </p:nvSpPr>
        <p:spPr>
          <a:xfrm rot="16200000">
            <a:off x="25750499" y="318153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011" name="Kreis"/>
          <p:cNvSpPr/>
          <p:nvPr/>
        </p:nvSpPr>
        <p:spPr>
          <a:xfrm rot="16200000">
            <a:off x="25752220" y="2051368"/>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012" name="Dreieck"/>
          <p:cNvSpPr/>
          <p:nvPr/>
        </p:nvSpPr>
        <p:spPr>
          <a:xfrm rot="16200000">
            <a:off x="25750499" y="91775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013" name="Kreis"/>
          <p:cNvSpPr/>
          <p:nvPr/>
        </p:nvSpPr>
        <p:spPr>
          <a:xfrm rot="16200000">
            <a:off x="25752220" y="-21241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014" name="Dreieck"/>
          <p:cNvSpPr/>
          <p:nvPr/>
        </p:nvSpPr>
        <p:spPr>
          <a:xfrm rot="16200000">
            <a:off x="26529146" y="261473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015" name="Kreis"/>
          <p:cNvSpPr/>
          <p:nvPr/>
        </p:nvSpPr>
        <p:spPr>
          <a:xfrm rot="16200000">
            <a:off x="26530867" y="1484562"/>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016" name="Dreieck"/>
          <p:cNvSpPr/>
          <p:nvPr/>
        </p:nvSpPr>
        <p:spPr>
          <a:xfrm rot="16200000">
            <a:off x="26529146" y="35094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017" name="Kreis"/>
          <p:cNvSpPr/>
          <p:nvPr/>
        </p:nvSpPr>
        <p:spPr>
          <a:xfrm rot="16200000">
            <a:off x="26530867" y="-779221"/>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018" name="Dreieck"/>
          <p:cNvSpPr/>
          <p:nvPr/>
        </p:nvSpPr>
        <p:spPr>
          <a:xfrm rot="16200000">
            <a:off x="21091611" y="768974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019" name="Kreis"/>
          <p:cNvSpPr/>
          <p:nvPr/>
        </p:nvSpPr>
        <p:spPr>
          <a:xfrm rot="16200000">
            <a:off x="21093332" y="655957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020" name="Dreieck"/>
          <p:cNvSpPr/>
          <p:nvPr/>
        </p:nvSpPr>
        <p:spPr>
          <a:xfrm rot="16200000">
            <a:off x="21091611" y="5425957"/>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021" name="Kreis"/>
          <p:cNvSpPr/>
          <p:nvPr/>
        </p:nvSpPr>
        <p:spPr>
          <a:xfrm rot="16200000">
            <a:off x="21093332" y="4295787"/>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022" name="Dreieck"/>
          <p:cNvSpPr/>
          <p:nvPr/>
        </p:nvSpPr>
        <p:spPr>
          <a:xfrm rot="16200000">
            <a:off x="21870260" y="712293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023" name="Kreis"/>
          <p:cNvSpPr/>
          <p:nvPr/>
        </p:nvSpPr>
        <p:spPr>
          <a:xfrm rot="16200000">
            <a:off x="21871981" y="5992764"/>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024" name="Dreieck"/>
          <p:cNvSpPr/>
          <p:nvPr/>
        </p:nvSpPr>
        <p:spPr>
          <a:xfrm rot="16200000">
            <a:off x="21870260" y="485915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025" name="Kreis"/>
          <p:cNvSpPr/>
          <p:nvPr/>
        </p:nvSpPr>
        <p:spPr>
          <a:xfrm rot="16200000">
            <a:off x="21871981" y="372898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026" name="Dreieck"/>
          <p:cNvSpPr/>
          <p:nvPr/>
        </p:nvSpPr>
        <p:spPr>
          <a:xfrm rot="16200000">
            <a:off x="22657496" y="768974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027" name="Kreis"/>
          <p:cNvSpPr/>
          <p:nvPr/>
        </p:nvSpPr>
        <p:spPr>
          <a:xfrm rot="16200000">
            <a:off x="22659216" y="655957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028" name="Dreieck"/>
          <p:cNvSpPr/>
          <p:nvPr/>
        </p:nvSpPr>
        <p:spPr>
          <a:xfrm rot="16200000">
            <a:off x="22657496" y="5425957"/>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029" name="Kreis"/>
          <p:cNvSpPr/>
          <p:nvPr/>
        </p:nvSpPr>
        <p:spPr>
          <a:xfrm rot="16200000">
            <a:off x="22659216" y="4295787"/>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030" name="Dreieck"/>
          <p:cNvSpPr/>
          <p:nvPr/>
        </p:nvSpPr>
        <p:spPr>
          <a:xfrm rot="16200000">
            <a:off x="23436144" y="712293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031" name="Kreis"/>
          <p:cNvSpPr/>
          <p:nvPr/>
        </p:nvSpPr>
        <p:spPr>
          <a:xfrm rot="16200000">
            <a:off x="23437865" y="5992764"/>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032" name="Dreieck"/>
          <p:cNvSpPr/>
          <p:nvPr/>
        </p:nvSpPr>
        <p:spPr>
          <a:xfrm rot="16200000">
            <a:off x="23436144" y="485915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033" name="Kreis"/>
          <p:cNvSpPr/>
          <p:nvPr/>
        </p:nvSpPr>
        <p:spPr>
          <a:xfrm rot="16200000">
            <a:off x="23437865" y="372898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034" name="Dreieck"/>
          <p:cNvSpPr/>
          <p:nvPr/>
        </p:nvSpPr>
        <p:spPr>
          <a:xfrm rot="16200000">
            <a:off x="24223381" y="768974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035" name="Kreis"/>
          <p:cNvSpPr/>
          <p:nvPr/>
        </p:nvSpPr>
        <p:spPr>
          <a:xfrm rot="16200000">
            <a:off x="24225101" y="6559570"/>
            <a:ext cx="472848"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036" name="Dreieck"/>
          <p:cNvSpPr/>
          <p:nvPr/>
        </p:nvSpPr>
        <p:spPr>
          <a:xfrm rot="16200000">
            <a:off x="24223381" y="5425957"/>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037" name="Kreis"/>
          <p:cNvSpPr/>
          <p:nvPr/>
        </p:nvSpPr>
        <p:spPr>
          <a:xfrm rot="16200000">
            <a:off x="24225101" y="4295787"/>
            <a:ext cx="472848"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038" name="Dreieck"/>
          <p:cNvSpPr/>
          <p:nvPr/>
        </p:nvSpPr>
        <p:spPr>
          <a:xfrm rot="16200000">
            <a:off x="25002027" y="712293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039" name="Kreis"/>
          <p:cNvSpPr/>
          <p:nvPr/>
        </p:nvSpPr>
        <p:spPr>
          <a:xfrm rot="16200000">
            <a:off x="25003748" y="5992764"/>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040" name="Dreieck"/>
          <p:cNvSpPr/>
          <p:nvPr/>
        </p:nvSpPr>
        <p:spPr>
          <a:xfrm rot="16200000">
            <a:off x="25002027" y="485915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041" name="Kreis"/>
          <p:cNvSpPr/>
          <p:nvPr/>
        </p:nvSpPr>
        <p:spPr>
          <a:xfrm rot="16200000">
            <a:off x="25003748" y="372898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042" name="Dreieck"/>
          <p:cNvSpPr/>
          <p:nvPr/>
        </p:nvSpPr>
        <p:spPr>
          <a:xfrm rot="16200000">
            <a:off x="25789266" y="768974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043" name="Kreis"/>
          <p:cNvSpPr/>
          <p:nvPr/>
        </p:nvSpPr>
        <p:spPr>
          <a:xfrm rot="16200000">
            <a:off x="25790983" y="655957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044" name="Dreieck"/>
          <p:cNvSpPr/>
          <p:nvPr/>
        </p:nvSpPr>
        <p:spPr>
          <a:xfrm rot="16200000">
            <a:off x="25789266" y="5425957"/>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045" name="Kreis"/>
          <p:cNvSpPr/>
          <p:nvPr/>
        </p:nvSpPr>
        <p:spPr>
          <a:xfrm rot="16200000">
            <a:off x="25790983" y="4295787"/>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046" name="Dreieck"/>
          <p:cNvSpPr/>
          <p:nvPr/>
        </p:nvSpPr>
        <p:spPr>
          <a:xfrm rot="16200000">
            <a:off x="26567910" y="712293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047" name="Kreis"/>
          <p:cNvSpPr/>
          <p:nvPr/>
        </p:nvSpPr>
        <p:spPr>
          <a:xfrm rot="16200000">
            <a:off x="26569630" y="5992764"/>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048" name="Dreieck"/>
          <p:cNvSpPr/>
          <p:nvPr/>
        </p:nvSpPr>
        <p:spPr>
          <a:xfrm rot="16200000">
            <a:off x="26567910" y="485915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2049" name="Kreis"/>
          <p:cNvSpPr/>
          <p:nvPr/>
        </p:nvSpPr>
        <p:spPr>
          <a:xfrm rot="16200000">
            <a:off x="26569630" y="372898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pic>
        <p:nvPicPr>
          <p:cNvPr id="2050" name="Bild" descr="Bild"/>
          <p:cNvPicPr>
            <a:picLocks noGrp="1"/>
          </p:cNvPicPr>
          <p:nvPr>
            <p:ph type="pic" idx="21"/>
          </p:nvPr>
        </p:nvPicPr>
        <p:blipFill>
          <a:blip r:embed="rId3">
            <a:alphaModFix amt="28017"/>
          </a:blip>
          <a:srcRect/>
          <a:stretch>
            <a:fillRect/>
          </a:stretch>
        </p:blipFill>
        <p:spPr>
          <a:prstGeom prst="rect">
            <a:avLst/>
          </a:prstGeom>
        </p:spPr>
      </p:pic>
      <p:grpSp>
        <p:nvGrpSpPr>
          <p:cNvPr id="2147" name="Gruppieren"/>
          <p:cNvGrpSpPr/>
          <p:nvPr/>
        </p:nvGrpSpPr>
        <p:grpSpPr>
          <a:xfrm>
            <a:off x="-14945808" y="6035931"/>
            <a:ext cx="14584559" cy="15401788"/>
            <a:chOff x="0" y="0"/>
            <a:chExt cx="14584557" cy="15401786"/>
          </a:xfrm>
        </p:grpSpPr>
        <p:sp>
          <p:nvSpPr>
            <p:cNvPr id="2051" name="Dreieck"/>
            <p:cNvSpPr/>
            <p:nvPr/>
          </p:nvSpPr>
          <p:spPr>
            <a:xfrm rot="2700000">
              <a:off x="6865045" y="796963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052" name="Dreieck"/>
            <p:cNvSpPr/>
            <p:nvPr/>
          </p:nvSpPr>
          <p:spPr>
            <a:xfrm rot="2700000">
              <a:off x="7700209" y="8804794"/>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053" name="Dreieck"/>
            <p:cNvSpPr/>
            <p:nvPr/>
          </p:nvSpPr>
          <p:spPr>
            <a:xfrm rot="2700000">
              <a:off x="8535372" y="9639958"/>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054" name="Dreieck"/>
            <p:cNvSpPr/>
            <p:nvPr/>
          </p:nvSpPr>
          <p:spPr>
            <a:xfrm rot="2700000">
              <a:off x="9344407" y="1044899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055" name="Dreieck"/>
            <p:cNvSpPr/>
            <p:nvPr/>
          </p:nvSpPr>
          <p:spPr>
            <a:xfrm rot="2700000">
              <a:off x="10179570" y="1128415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056" name="Dreieck"/>
            <p:cNvSpPr/>
            <p:nvPr/>
          </p:nvSpPr>
          <p:spPr>
            <a:xfrm rot="2700000">
              <a:off x="11014735" y="1211931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057" name="Dreieck"/>
            <p:cNvSpPr/>
            <p:nvPr/>
          </p:nvSpPr>
          <p:spPr>
            <a:xfrm rot="2700000">
              <a:off x="1880192" y="298477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058" name="Dreieck"/>
            <p:cNvSpPr/>
            <p:nvPr/>
          </p:nvSpPr>
          <p:spPr>
            <a:xfrm rot="2700000">
              <a:off x="2715356" y="381994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059" name="Dreieck"/>
            <p:cNvSpPr/>
            <p:nvPr/>
          </p:nvSpPr>
          <p:spPr>
            <a:xfrm rot="2700000">
              <a:off x="3550519" y="4655105"/>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060" name="Dreieck"/>
            <p:cNvSpPr/>
            <p:nvPr/>
          </p:nvSpPr>
          <p:spPr>
            <a:xfrm rot="2700000">
              <a:off x="4359554" y="5464139"/>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061" name="Dreieck"/>
            <p:cNvSpPr/>
            <p:nvPr/>
          </p:nvSpPr>
          <p:spPr>
            <a:xfrm rot="2700000">
              <a:off x="5194718" y="629930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062" name="Dreieck"/>
            <p:cNvSpPr/>
            <p:nvPr/>
          </p:nvSpPr>
          <p:spPr>
            <a:xfrm rot="2700000">
              <a:off x="6029881" y="713446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063" name="Dreieck"/>
            <p:cNvSpPr/>
            <p:nvPr/>
          </p:nvSpPr>
          <p:spPr>
            <a:xfrm rot="2700000">
              <a:off x="6541768" y="913707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064" name="Dreieck"/>
            <p:cNvSpPr/>
            <p:nvPr/>
          </p:nvSpPr>
          <p:spPr>
            <a:xfrm rot="2700000">
              <a:off x="7376932" y="9972240"/>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065" name="Dreieck"/>
            <p:cNvSpPr/>
            <p:nvPr/>
          </p:nvSpPr>
          <p:spPr>
            <a:xfrm rot="2700000">
              <a:off x="8212095" y="1080740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066" name="Dreieck"/>
            <p:cNvSpPr/>
            <p:nvPr/>
          </p:nvSpPr>
          <p:spPr>
            <a:xfrm rot="2700000">
              <a:off x="9021131" y="1161643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067" name="Dreieck"/>
            <p:cNvSpPr/>
            <p:nvPr/>
          </p:nvSpPr>
          <p:spPr>
            <a:xfrm rot="2700000">
              <a:off x="9856294" y="1245160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068" name="Dreieck"/>
            <p:cNvSpPr/>
            <p:nvPr/>
          </p:nvSpPr>
          <p:spPr>
            <a:xfrm rot="2700000">
              <a:off x="10691460" y="1328676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069" name="Dreieck"/>
            <p:cNvSpPr/>
            <p:nvPr/>
          </p:nvSpPr>
          <p:spPr>
            <a:xfrm rot="2700000">
              <a:off x="1556917" y="4152224"/>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070" name="Dreieck"/>
            <p:cNvSpPr/>
            <p:nvPr/>
          </p:nvSpPr>
          <p:spPr>
            <a:xfrm rot="2700000">
              <a:off x="2392080" y="498738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071" name="Dreieck"/>
            <p:cNvSpPr/>
            <p:nvPr/>
          </p:nvSpPr>
          <p:spPr>
            <a:xfrm rot="2700000">
              <a:off x="3227244" y="582255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072" name="Dreieck"/>
            <p:cNvSpPr/>
            <p:nvPr/>
          </p:nvSpPr>
          <p:spPr>
            <a:xfrm rot="2700000">
              <a:off x="4036277" y="6631585"/>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073" name="Dreieck"/>
            <p:cNvSpPr/>
            <p:nvPr/>
          </p:nvSpPr>
          <p:spPr>
            <a:xfrm rot="2700000">
              <a:off x="4871441" y="746674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074" name="Dreieck"/>
            <p:cNvSpPr/>
            <p:nvPr/>
          </p:nvSpPr>
          <p:spPr>
            <a:xfrm rot="2700000">
              <a:off x="5706604" y="830191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075" name="Dreieck"/>
            <p:cNvSpPr/>
            <p:nvPr/>
          </p:nvSpPr>
          <p:spPr>
            <a:xfrm rot="2700000">
              <a:off x="5423714" y="941096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076" name="Dreieck"/>
            <p:cNvSpPr/>
            <p:nvPr/>
          </p:nvSpPr>
          <p:spPr>
            <a:xfrm rot="2700000">
              <a:off x="6258877" y="10246125"/>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077" name="Dreieck"/>
            <p:cNvSpPr/>
            <p:nvPr/>
          </p:nvSpPr>
          <p:spPr>
            <a:xfrm rot="2700000">
              <a:off x="7094042" y="1108128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078" name="Dreieck"/>
            <p:cNvSpPr/>
            <p:nvPr/>
          </p:nvSpPr>
          <p:spPr>
            <a:xfrm rot="2700000">
              <a:off x="7903076" y="11890323"/>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079" name="Dreieck"/>
            <p:cNvSpPr/>
            <p:nvPr/>
          </p:nvSpPr>
          <p:spPr>
            <a:xfrm rot="2700000">
              <a:off x="8738240" y="1272548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080" name="Dreieck"/>
            <p:cNvSpPr/>
            <p:nvPr/>
          </p:nvSpPr>
          <p:spPr>
            <a:xfrm rot="2700000">
              <a:off x="9573404" y="1356065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081" name="Dreieck"/>
            <p:cNvSpPr/>
            <p:nvPr/>
          </p:nvSpPr>
          <p:spPr>
            <a:xfrm rot="2700000">
              <a:off x="438862" y="442610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082" name="Dreieck"/>
            <p:cNvSpPr/>
            <p:nvPr/>
          </p:nvSpPr>
          <p:spPr>
            <a:xfrm rot="2700000">
              <a:off x="1274025" y="526127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083" name="Dreieck"/>
            <p:cNvSpPr/>
            <p:nvPr/>
          </p:nvSpPr>
          <p:spPr>
            <a:xfrm rot="2700000">
              <a:off x="2109189" y="609643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084" name="Dreieck"/>
            <p:cNvSpPr/>
            <p:nvPr/>
          </p:nvSpPr>
          <p:spPr>
            <a:xfrm rot="2700000">
              <a:off x="2918222" y="690546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085" name="Dreieck"/>
            <p:cNvSpPr/>
            <p:nvPr/>
          </p:nvSpPr>
          <p:spPr>
            <a:xfrm rot="2700000">
              <a:off x="3753386" y="7740634"/>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086" name="Dreieck"/>
            <p:cNvSpPr/>
            <p:nvPr/>
          </p:nvSpPr>
          <p:spPr>
            <a:xfrm rot="2700000">
              <a:off x="4588550" y="857579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087" name="Dreieck"/>
            <p:cNvSpPr/>
            <p:nvPr/>
          </p:nvSpPr>
          <p:spPr>
            <a:xfrm rot="2700000">
              <a:off x="5100438" y="1057840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088" name="Dreieck"/>
            <p:cNvSpPr/>
            <p:nvPr/>
          </p:nvSpPr>
          <p:spPr>
            <a:xfrm rot="2700000">
              <a:off x="5935602" y="11413571"/>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089" name="Dreieck"/>
            <p:cNvSpPr/>
            <p:nvPr/>
          </p:nvSpPr>
          <p:spPr>
            <a:xfrm rot="2700000">
              <a:off x="6770765" y="12248734"/>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090" name="Dreieck"/>
            <p:cNvSpPr/>
            <p:nvPr/>
          </p:nvSpPr>
          <p:spPr>
            <a:xfrm rot="2700000">
              <a:off x="7579800" y="13057770"/>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091" name="Dreieck"/>
            <p:cNvSpPr/>
            <p:nvPr/>
          </p:nvSpPr>
          <p:spPr>
            <a:xfrm rot="2700000">
              <a:off x="8414964" y="1389293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092" name="Dreieck"/>
            <p:cNvSpPr/>
            <p:nvPr/>
          </p:nvSpPr>
          <p:spPr>
            <a:xfrm rot="2700000">
              <a:off x="9250129" y="1472809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093" name="Dreieck"/>
            <p:cNvSpPr/>
            <p:nvPr/>
          </p:nvSpPr>
          <p:spPr>
            <a:xfrm rot="2700000">
              <a:off x="115586" y="5593555"/>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094" name="Dreieck"/>
            <p:cNvSpPr/>
            <p:nvPr/>
          </p:nvSpPr>
          <p:spPr>
            <a:xfrm rot="2700000">
              <a:off x="950749" y="642871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095" name="Dreieck"/>
            <p:cNvSpPr/>
            <p:nvPr/>
          </p:nvSpPr>
          <p:spPr>
            <a:xfrm rot="2700000">
              <a:off x="1785913" y="726388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096" name="Dreieck"/>
            <p:cNvSpPr/>
            <p:nvPr/>
          </p:nvSpPr>
          <p:spPr>
            <a:xfrm rot="2700000">
              <a:off x="2594946" y="807291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097" name="Dreieck"/>
            <p:cNvSpPr/>
            <p:nvPr/>
          </p:nvSpPr>
          <p:spPr>
            <a:xfrm rot="2700000">
              <a:off x="3430110" y="890807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098" name="Dreieck"/>
            <p:cNvSpPr/>
            <p:nvPr/>
          </p:nvSpPr>
          <p:spPr>
            <a:xfrm rot="2700000">
              <a:off x="4265273" y="9743244"/>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099" name="Dreieck"/>
            <p:cNvSpPr/>
            <p:nvPr/>
          </p:nvSpPr>
          <p:spPr>
            <a:xfrm rot="2700000">
              <a:off x="9761177" y="5100439"/>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100" name="Dreieck"/>
            <p:cNvSpPr/>
            <p:nvPr/>
          </p:nvSpPr>
          <p:spPr>
            <a:xfrm rot="2700000">
              <a:off x="10596342" y="593560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101" name="Dreieck"/>
            <p:cNvSpPr/>
            <p:nvPr/>
          </p:nvSpPr>
          <p:spPr>
            <a:xfrm rot="2700000">
              <a:off x="11431505" y="677076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102" name="Dreieck"/>
            <p:cNvSpPr/>
            <p:nvPr/>
          </p:nvSpPr>
          <p:spPr>
            <a:xfrm rot="2700000">
              <a:off x="12240539" y="7579800"/>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103" name="Dreieck"/>
            <p:cNvSpPr/>
            <p:nvPr/>
          </p:nvSpPr>
          <p:spPr>
            <a:xfrm rot="2700000">
              <a:off x="13075702" y="841496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104" name="Dreieck"/>
            <p:cNvSpPr/>
            <p:nvPr/>
          </p:nvSpPr>
          <p:spPr>
            <a:xfrm rot="2700000">
              <a:off x="13910868" y="925012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105" name="Dreieck"/>
            <p:cNvSpPr/>
            <p:nvPr/>
          </p:nvSpPr>
          <p:spPr>
            <a:xfrm rot="2700000">
              <a:off x="4776325" y="11558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106" name="Dreieck"/>
            <p:cNvSpPr/>
            <p:nvPr/>
          </p:nvSpPr>
          <p:spPr>
            <a:xfrm rot="2700000">
              <a:off x="5611488" y="95074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107" name="Dreieck"/>
            <p:cNvSpPr/>
            <p:nvPr/>
          </p:nvSpPr>
          <p:spPr>
            <a:xfrm rot="2700000">
              <a:off x="6446652" y="178591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108" name="Dreieck"/>
            <p:cNvSpPr/>
            <p:nvPr/>
          </p:nvSpPr>
          <p:spPr>
            <a:xfrm rot="2700000">
              <a:off x="7255685" y="2594947"/>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109" name="Dreieck"/>
            <p:cNvSpPr/>
            <p:nvPr/>
          </p:nvSpPr>
          <p:spPr>
            <a:xfrm rot="2700000">
              <a:off x="8090849" y="343011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110" name="Dreieck"/>
            <p:cNvSpPr/>
            <p:nvPr/>
          </p:nvSpPr>
          <p:spPr>
            <a:xfrm rot="2700000">
              <a:off x="8926014" y="4265274"/>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111" name="Dreieck"/>
            <p:cNvSpPr/>
            <p:nvPr/>
          </p:nvSpPr>
          <p:spPr>
            <a:xfrm rot="2700000">
              <a:off x="9437901" y="6267885"/>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112" name="Dreieck"/>
            <p:cNvSpPr/>
            <p:nvPr/>
          </p:nvSpPr>
          <p:spPr>
            <a:xfrm rot="2700000">
              <a:off x="10273064" y="710304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113" name="Dreieck"/>
            <p:cNvSpPr/>
            <p:nvPr/>
          </p:nvSpPr>
          <p:spPr>
            <a:xfrm rot="2700000">
              <a:off x="11108230" y="793821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114" name="Dreieck"/>
            <p:cNvSpPr/>
            <p:nvPr/>
          </p:nvSpPr>
          <p:spPr>
            <a:xfrm rot="2700000">
              <a:off x="11917264" y="874724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115" name="Dreieck"/>
            <p:cNvSpPr/>
            <p:nvPr/>
          </p:nvSpPr>
          <p:spPr>
            <a:xfrm rot="2700000">
              <a:off x="12752427" y="958241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116" name="Dreieck"/>
            <p:cNvSpPr/>
            <p:nvPr/>
          </p:nvSpPr>
          <p:spPr>
            <a:xfrm rot="2700000">
              <a:off x="13587592" y="10417575"/>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117" name="Dreieck"/>
            <p:cNvSpPr/>
            <p:nvPr/>
          </p:nvSpPr>
          <p:spPr>
            <a:xfrm rot="2700000">
              <a:off x="4453049" y="1283033"/>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118" name="Dreieck"/>
            <p:cNvSpPr/>
            <p:nvPr/>
          </p:nvSpPr>
          <p:spPr>
            <a:xfrm rot="2700000">
              <a:off x="5288212" y="211819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119" name="Dreieck"/>
            <p:cNvSpPr/>
            <p:nvPr/>
          </p:nvSpPr>
          <p:spPr>
            <a:xfrm rot="2700000">
              <a:off x="6123375" y="2953360"/>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120" name="Dreieck"/>
            <p:cNvSpPr/>
            <p:nvPr/>
          </p:nvSpPr>
          <p:spPr>
            <a:xfrm rot="2700000">
              <a:off x="6932410" y="376239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121" name="Dreieck"/>
            <p:cNvSpPr/>
            <p:nvPr/>
          </p:nvSpPr>
          <p:spPr>
            <a:xfrm rot="2700000">
              <a:off x="7767573" y="459755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122" name="Dreieck"/>
            <p:cNvSpPr/>
            <p:nvPr/>
          </p:nvSpPr>
          <p:spPr>
            <a:xfrm rot="2700000">
              <a:off x="8602736" y="543272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123" name="Dreieck"/>
            <p:cNvSpPr/>
            <p:nvPr/>
          </p:nvSpPr>
          <p:spPr>
            <a:xfrm rot="2700000">
              <a:off x="8319846" y="6541770"/>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124" name="Dreieck"/>
            <p:cNvSpPr/>
            <p:nvPr/>
          </p:nvSpPr>
          <p:spPr>
            <a:xfrm rot="2700000">
              <a:off x="9155010" y="7376934"/>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125" name="Dreieck"/>
            <p:cNvSpPr/>
            <p:nvPr/>
          </p:nvSpPr>
          <p:spPr>
            <a:xfrm rot="2700000">
              <a:off x="9990174" y="821209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126" name="Dreieck"/>
            <p:cNvSpPr/>
            <p:nvPr/>
          </p:nvSpPr>
          <p:spPr>
            <a:xfrm rot="2700000">
              <a:off x="10799209" y="9021131"/>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127" name="Dreieck"/>
            <p:cNvSpPr/>
            <p:nvPr/>
          </p:nvSpPr>
          <p:spPr>
            <a:xfrm rot="2700000">
              <a:off x="11634372" y="9856296"/>
              <a:ext cx="558102"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128" name="Dreieck"/>
            <p:cNvSpPr/>
            <p:nvPr/>
          </p:nvSpPr>
          <p:spPr>
            <a:xfrm rot="2700000">
              <a:off x="12469535" y="10691460"/>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129" name="Dreieck"/>
            <p:cNvSpPr/>
            <p:nvPr/>
          </p:nvSpPr>
          <p:spPr>
            <a:xfrm rot="2700000">
              <a:off x="3334994" y="155691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130" name="Dreieck"/>
            <p:cNvSpPr/>
            <p:nvPr/>
          </p:nvSpPr>
          <p:spPr>
            <a:xfrm rot="2700000">
              <a:off x="4170157" y="2392081"/>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131" name="Dreieck"/>
            <p:cNvSpPr/>
            <p:nvPr/>
          </p:nvSpPr>
          <p:spPr>
            <a:xfrm rot="2700000">
              <a:off x="5005321" y="3227244"/>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132" name="Dreieck"/>
            <p:cNvSpPr/>
            <p:nvPr/>
          </p:nvSpPr>
          <p:spPr>
            <a:xfrm rot="2700000">
              <a:off x="5814355" y="403627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133" name="Dreieck"/>
            <p:cNvSpPr/>
            <p:nvPr/>
          </p:nvSpPr>
          <p:spPr>
            <a:xfrm rot="2700000">
              <a:off x="6649518" y="487144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134" name="Dreieck"/>
            <p:cNvSpPr/>
            <p:nvPr/>
          </p:nvSpPr>
          <p:spPr>
            <a:xfrm rot="2700000">
              <a:off x="7484683" y="570660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135" name="Dreieck"/>
            <p:cNvSpPr/>
            <p:nvPr/>
          </p:nvSpPr>
          <p:spPr>
            <a:xfrm rot="2700000">
              <a:off x="7996570" y="770921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136" name="Dreieck"/>
            <p:cNvSpPr/>
            <p:nvPr/>
          </p:nvSpPr>
          <p:spPr>
            <a:xfrm rot="2700000">
              <a:off x="8831734" y="854437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137" name="Dreieck"/>
            <p:cNvSpPr/>
            <p:nvPr/>
          </p:nvSpPr>
          <p:spPr>
            <a:xfrm rot="2700000">
              <a:off x="9666896" y="937954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138" name="Dreieck"/>
            <p:cNvSpPr/>
            <p:nvPr/>
          </p:nvSpPr>
          <p:spPr>
            <a:xfrm rot="2700000">
              <a:off x="10475934" y="1018857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139" name="Dreieck"/>
            <p:cNvSpPr/>
            <p:nvPr/>
          </p:nvSpPr>
          <p:spPr>
            <a:xfrm rot="2700000">
              <a:off x="11311097" y="1102374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140" name="Dreieck"/>
            <p:cNvSpPr/>
            <p:nvPr/>
          </p:nvSpPr>
          <p:spPr>
            <a:xfrm rot="2700000">
              <a:off x="12146261" y="1185890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141" name="Dreieck"/>
            <p:cNvSpPr/>
            <p:nvPr/>
          </p:nvSpPr>
          <p:spPr>
            <a:xfrm rot="2700000">
              <a:off x="3011717" y="272436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142" name="Dreieck"/>
            <p:cNvSpPr/>
            <p:nvPr/>
          </p:nvSpPr>
          <p:spPr>
            <a:xfrm rot="2700000">
              <a:off x="3846882" y="355952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143" name="Dreieck"/>
            <p:cNvSpPr/>
            <p:nvPr/>
          </p:nvSpPr>
          <p:spPr>
            <a:xfrm rot="2700000">
              <a:off x="4682045" y="4394690"/>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144" name="Dreieck"/>
            <p:cNvSpPr/>
            <p:nvPr/>
          </p:nvSpPr>
          <p:spPr>
            <a:xfrm rot="2700000">
              <a:off x="5491079" y="5203725"/>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145" name="Dreieck"/>
            <p:cNvSpPr/>
            <p:nvPr/>
          </p:nvSpPr>
          <p:spPr>
            <a:xfrm rot="2700000">
              <a:off x="6326242" y="603888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2146" name="Dreieck"/>
            <p:cNvSpPr/>
            <p:nvPr/>
          </p:nvSpPr>
          <p:spPr>
            <a:xfrm rot="2700000">
              <a:off x="7161406" y="687405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grpSp>
      <p:sp>
        <p:nvSpPr>
          <p:cNvPr id="2148" name="DMS innovationszirkel"/>
          <p:cNvSpPr/>
          <p:nvPr/>
        </p:nvSpPr>
        <p:spPr>
          <a:xfrm>
            <a:off x="756954" y="12954950"/>
            <a:ext cx="11208931"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a:solidFill>
                  <a:srgbClr val="F4F8FB"/>
                </a:solidFill>
                <a:latin typeface="+mn-lt"/>
                <a:ea typeface="+mn-ea"/>
                <a:cs typeface="+mn-cs"/>
                <a:sym typeface="Helvetica"/>
              </a:defRPr>
            </a:lvl1pPr>
          </a:lstStyle>
          <a:p>
            <a:r>
              <a:t>DMS innovationszirkel  </a:t>
            </a:r>
          </a:p>
        </p:txBody>
      </p:sp>
      <p:sp>
        <p:nvSpPr>
          <p:cNvPr id="2149" name="Einleitung…"/>
          <p:cNvSpPr>
            <a:spLocks noGrp="1"/>
          </p:cNvSpPr>
          <p:nvPr>
            <p:ph type="body" idx="23"/>
          </p:nvPr>
        </p:nvSpPr>
        <p:spPr>
          <a:xfrm>
            <a:off x="755910" y="2810458"/>
            <a:ext cx="16723470" cy="80950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594" y="21600"/>
                </a:lnTo>
                <a:lnTo>
                  <a:pt x="0" y="21600"/>
                </a:lnTo>
                <a:lnTo>
                  <a:pt x="0" y="0"/>
                </a:lnTo>
                <a:close/>
              </a:path>
            </a:pathLst>
          </a:custGeom>
        </p:spPr>
        <p:txBody>
          <a:bodyPr/>
          <a:lstStyle/>
          <a:p>
            <a:pPr>
              <a:defRPr sz="8400" spc="-168"/>
            </a:pPr>
            <a:r>
              <a:t>Einleitung</a:t>
            </a:r>
          </a:p>
          <a:p>
            <a:r>
              <a:t>Was ist Design Thinking?</a:t>
            </a: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0" name="Dreieck"/>
          <p:cNvSpPr/>
          <p:nvPr/>
        </p:nvSpPr>
        <p:spPr>
          <a:xfrm rot="16200000">
            <a:off x="21129049" y="1218390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661" name="Kreis"/>
          <p:cNvSpPr/>
          <p:nvPr/>
        </p:nvSpPr>
        <p:spPr>
          <a:xfrm rot="16200000">
            <a:off x="21130770" y="1105373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662" name="Dreieck"/>
          <p:cNvSpPr/>
          <p:nvPr/>
        </p:nvSpPr>
        <p:spPr>
          <a:xfrm rot="16200000">
            <a:off x="21129049" y="992012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663" name="Kreis"/>
          <p:cNvSpPr/>
          <p:nvPr/>
        </p:nvSpPr>
        <p:spPr>
          <a:xfrm rot="16200000">
            <a:off x="21130770" y="8789951"/>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664" name="Dreieck"/>
          <p:cNvSpPr/>
          <p:nvPr/>
        </p:nvSpPr>
        <p:spPr>
          <a:xfrm rot="16200000">
            <a:off x="21907695" y="11617100"/>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665" name="Kreis"/>
          <p:cNvSpPr/>
          <p:nvPr/>
        </p:nvSpPr>
        <p:spPr>
          <a:xfrm rot="16200000">
            <a:off x="21909416" y="10486930"/>
            <a:ext cx="472848"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666" name="Dreieck"/>
          <p:cNvSpPr/>
          <p:nvPr/>
        </p:nvSpPr>
        <p:spPr>
          <a:xfrm rot="16200000">
            <a:off x="21907695" y="935331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667" name="Kreis"/>
          <p:cNvSpPr/>
          <p:nvPr/>
        </p:nvSpPr>
        <p:spPr>
          <a:xfrm rot="16200000">
            <a:off x="21909416" y="8223146"/>
            <a:ext cx="472848"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668" name="Dreieck"/>
          <p:cNvSpPr/>
          <p:nvPr/>
        </p:nvSpPr>
        <p:spPr>
          <a:xfrm rot="16200000">
            <a:off x="22694934" y="1218390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669" name="Kreis"/>
          <p:cNvSpPr/>
          <p:nvPr/>
        </p:nvSpPr>
        <p:spPr>
          <a:xfrm rot="16200000">
            <a:off x="22696654" y="1105373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670" name="Dreieck"/>
          <p:cNvSpPr/>
          <p:nvPr/>
        </p:nvSpPr>
        <p:spPr>
          <a:xfrm rot="16200000">
            <a:off x="22694934" y="992012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671" name="Kreis"/>
          <p:cNvSpPr/>
          <p:nvPr/>
        </p:nvSpPr>
        <p:spPr>
          <a:xfrm rot="16200000">
            <a:off x="22696654" y="8789951"/>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672" name="Dreieck"/>
          <p:cNvSpPr/>
          <p:nvPr/>
        </p:nvSpPr>
        <p:spPr>
          <a:xfrm rot="16200000">
            <a:off x="23473578" y="11617100"/>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673" name="Kreis"/>
          <p:cNvSpPr/>
          <p:nvPr/>
        </p:nvSpPr>
        <p:spPr>
          <a:xfrm rot="16200000">
            <a:off x="23475298" y="1048693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674" name="Dreieck"/>
          <p:cNvSpPr/>
          <p:nvPr/>
        </p:nvSpPr>
        <p:spPr>
          <a:xfrm rot="16200000">
            <a:off x="23473578" y="935331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675" name="Kreis"/>
          <p:cNvSpPr/>
          <p:nvPr/>
        </p:nvSpPr>
        <p:spPr>
          <a:xfrm rot="16200000">
            <a:off x="23475298" y="822314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676" name="Dreieck"/>
          <p:cNvSpPr/>
          <p:nvPr/>
        </p:nvSpPr>
        <p:spPr>
          <a:xfrm rot="16200000">
            <a:off x="24260816" y="1218390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677" name="Kreis"/>
          <p:cNvSpPr/>
          <p:nvPr/>
        </p:nvSpPr>
        <p:spPr>
          <a:xfrm rot="16200000">
            <a:off x="24262537" y="1105373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678" name="Dreieck"/>
          <p:cNvSpPr/>
          <p:nvPr/>
        </p:nvSpPr>
        <p:spPr>
          <a:xfrm rot="16200000">
            <a:off x="24260816" y="992012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679" name="Kreis"/>
          <p:cNvSpPr/>
          <p:nvPr/>
        </p:nvSpPr>
        <p:spPr>
          <a:xfrm rot="16200000">
            <a:off x="24262537" y="8789951"/>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680" name="Dreieck"/>
          <p:cNvSpPr/>
          <p:nvPr/>
        </p:nvSpPr>
        <p:spPr>
          <a:xfrm rot="16200000">
            <a:off x="25039463" y="11617100"/>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681" name="Kreis"/>
          <p:cNvSpPr/>
          <p:nvPr/>
        </p:nvSpPr>
        <p:spPr>
          <a:xfrm rot="16200000">
            <a:off x="25041183" y="10486930"/>
            <a:ext cx="472848"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682" name="Dreieck"/>
          <p:cNvSpPr/>
          <p:nvPr/>
        </p:nvSpPr>
        <p:spPr>
          <a:xfrm rot="16200000">
            <a:off x="25039463" y="935331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683" name="Kreis"/>
          <p:cNvSpPr/>
          <p:nvPr/>
        </p:nvSpPr>
        <p:spPr>
          <a:xfrm rot="16200000">
            <a:off x="25041183" y="8223146"/>
            <a:ext cx="472848"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684" name="Dreieck"/>
          <p:cNvSpPr/>
          <p:nvPr/>
        </p:nvSpPr>
        <p:spPr>
          <a:xfrm rot="16200000">
            <a:off x="25826699" y="1218390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685" name="Kreis"/>
          <p:cNvSpPr/>
          <p:nvPr/>
        </p:nvSpPr>
        <p:spPr>
          <a:xfrm rot="16200000">
            <a:off x="25828420" y="1105373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686" name="Dreieck"/>
          <p:cNvSpPr/>
          <p:nvPr/>
        </p:nvSpPr>
        <p:spPr>
          <a:xfrm rot="16200000">
            <a:off x="25826699" y="992012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687" name="Kreis"/>
          <p:cNvSpPr/>
          <p:nvPr/>
        </p:nvSpPr>
        <p:spPr>
          <a:xfrm rot="16200000">
            <a:off x="25828420" y="8789951"/>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688" name="Dreieck"/>
          <p:cNvSpPr/>
          <p:nvPr/>
        </p:nvSpPr>
        <p:spPr>
          <a:xfrm rot="16200000">
            <a:off x="26605346" y="11617100"/>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689" name="Kreis"/>
          <p:cNvSpPr/>
          <p:nvPr/>
        </p:nvSpPr>
        <p:spPr>
          <a:xfrm rot="16200000">
            <a:off x="26607067" y="1048693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690" name="Dreieck"/>
          <p:cNvSpPr/>
          <p:nvPr/>
        </p:nvSpPr>
        <p:spPr>
          <a:xfrm rot="16200000">
            <a:off x="26605346" y="935331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691" name="Kreis"/>
          <p:cNvSpPr/>
          <p:nvPr/>
        </p:nvSpPr>
        <p:spPr>
          <a:xfrm rot="16200000">
            <a:off x="26607067" y="822314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692" name="Dreieck"/>
          <p:cNvSpPr/>
          <p:nvPr/>
        </p:nvSpPr>
        <p:spPr>
          <a:xfrm rot="16200000">
            <a:off x="21167811" y="1669210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693" name="Kreis"/>
          <p:cNvSpPr/>
          <p:nvPr/>
        </p:nvSpPr>
        <p:spPr>
          <a:xfrm rot="16200000">
            <a:off x="21169532" y="15561938"/>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694" name="Dreieck"/>
          <p:cNvSpPr/>
          <p:nvPr/>
        </p:nvSpPr>
        <p:spPr>
          <a:xfrm rot="16200000">
            <a:off x="21167811" y="1442832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695" name="Kreis"/>
          <p:cNvSpPr/>
          <p:nvPr/>
        </p:nvSpPr>
        <p:spPr>
          <a:xfrm rot="16200000">
            <a:off x="21169532" y="13298155"/>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696" name="Dreieck"/>
          <p:cNvSpPr/>
          <p:nvPr/>
        </p:nvSpPr>
        <p:spPr>
          <a:xfrm rot="16200000">
            <a:off x="21946460" y="16125304"/>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697" name="Kreis"/>
          <p:cNvSpPr/>
          <p:nvPr/>
        </p:nvSpPr>
        <p:spPr>
          <a:xfrm rot="16200000">
            <a:off x="21948181" y="14995132"/>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698" name="Dreieck"/>
          <p:cNvSpPr/>
          <p:nvPr/>
        </p:nvSpPr>
        <p:spPr>
          <a:xfrm rot="16200000">
            <a:off x="21946460" y="1386151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699" name="Kreis"/>
          <p:cNvSpPr/>
          <p:nvPr/>
        </p:nvSpPr>
        <p:spPr>
          <a:xfrm rot="16200000">
            <a:off x="21948181" y="12731348"/>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00" name="Dreieck"/>
          <p:cNvSpPr/>
          <p:nvPr/>
        </p:nvSpPr>
        <p:spPr>
          <a:xfrm rot="16200000">
            <a:off x="22733696" y="1669210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01" name="Kreis"/>
          <p:cNvSpPr/>
          <p:nvPr/>
        </p:nvSpPr>
        <p:spPr>
          <a:xfrm rot="16200000">
            <a:off x="22735416" y="15561938"/>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02" name="Dreieck"/>
          <p:cNvSpPr/>
          <p:nvPr/>
        </p:nvSpPr>
        <p:spPr>
          <a:xfrm rot="16200000">
            <a:off x="22733696" y="1442832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03" name="Kreis"/>
          <p:cNvSpPr/>
          <p:nvPr/>
        </p:nvSpPr>
        <p:spPr>
          <a:xfrm rot="16200000">
            <a:off x="22735416" y="13298155"/>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04" name="Dreieck"/>
          <p:cNvSpPr/>
          <p:nvPr/>
        </p:nvSpPr>
        <p:spPr>
          <a:xfrm rot="16200000">
            <a:off x="23512344" y="16125304"/>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05" name="Kreis"/>
          <p:cNvSpPr/>
          <p:nvPr/>
        </p:nvSpPr>
        <p:spPr>
          <a:xfrm rot="16200000">
            <a:off x="23514065" y="14995132"/>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06" name="Dreieck"/>
          <p:cNvSpPr/>
          <p:nvPr/>
        </p:nvSpPr>
        <p:spPr>
          <a:xfrm rot="16200000">
            <a:off x="23512344" y="1386151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07" name="Kreis"/>
          <p:cNvSpPr/>
          <p:nvPr/>
        </p:nvSpPr>
        <p:spPr>
          <a:xfrm rot="16200000">
            <a:off x="23514065" y="12731348"/>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08" name="Dreieck"/>
          <p:cNvSpPr/>
          <p:nvPr/>
        </p:nvSpPr>
        <p:spPr>
          <a:xfrm rot="16200000">
            <a:off x="24299581" y="1669210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09" name="Kreis"/>
          <p:cNvSpPr/>
          <p:nvPr/>
        </p:nvSpPr>
        <p:spPr>
          <a:xfrm rot="16200000">
            <a:off x="24301301" y="15561938"/>
            <a:ext cx="472848"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10" name="Dreieck"/>
          <p:cNvSpPr/>
          <p:nvPr/>
        </p:nvSpPr>
        <p:spPr>
          <a:xfrm rot="16200000">
            <a:off x="24299581" y="1442832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11" name="Kreis"/>
          <p:cNvSpPr/>
          <p:nvPr/>
        </p:nvSpPr>
        <p:spPr>
          <a:xfrm rot="16200000">
            <a:off x="24301301" y="13298155"/>
            <a:ext cx="472848"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12" name="Dreieck"/>
          <p:cNvSpPr/>
          <p:nvPr/>
        </p:nvSpPr>
        <p:spPr>
          <a:xfrm rot="16200000">
            <a:off x="25078227" y="16125304"/>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13" name="Kreis"/>
          <p:cNvSpPr/>
          <p:nvPr/>
        </p:nvSpPr>
        <p:spPr>
          <a:xfrm rot="16200000">
            <a:off x="25079948" y="14995132"/>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14" name="Dreieck"/>
          <p:cNvSpPr/>
          <p:nvPr/>
        </p:nvSpPr>
        <p:spPr>
          <a:xfrm rot="16200000">
            <a:off x="25078227" y="1386151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15" name="Kreis"/>
          <p:cNvSpPr/>
          <p:nvPr/>
        </p:nvSpPr>
        <p:spPr>
          <a:xfrm rot="16200000">
            <a:off x="25079948" y="12731348"/>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16" name="Dreieck"/>
          <p:cNvSpPr/>
          <p:nvPr/>
        </p:nvSpPr>
        <p:spPr>
          <a:xfrm rot="16200000">
            <a:off x="25865466" y="1669210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17" name="Kreis"/>
          <p:cNvSpPr/>
          <p:nvPr/>
        </p:nvSpPr>
        <p:spPr>
          <a:xfrm rot="16200000">
            <a:off x="25867183" y="15561938"/>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18" name="Dreieck"/>
          <p:cNvSpPr/>
          <p:nvPr/>
        </p:nvSpPr>
        <p:spPr>
          <a:xfrm rot="16200000">
            <a:off x="25865466" y="1442832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19" name="Kreis"/>
          <p:cNvSpPr/>
          <p:nvPr/>
        </p:nvSpPr>
        <p:spPr>
          <a:xfrm rot="16200000">
            <a:off x="25867183" y="13298155"/>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20" name="Dreieck"/>
          <p:cNvSpPr/>
          <p:nvPr/>
        </p:nvSpPr>
        <p:spPr>
          <a:xfrm rot="16200000">
            <a:off x="26644110" y="16125304"/>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21" name="Kreis"/>
          <p:cNvSpPr/>
          <p:nvPr/>
        </p:nvSpPr>
        <p:spPr>
          <a:xfrm rot="16200000">
            <a:off x="26645830" y="14995132"/>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22" name="Dreieck"/>
          <p:cNvSpPr/>
          <p:nvPr/>
        </p:nvSpPr>
        <p:spPr>
          <a:xfrm rot="16200000">
            <a:off x="26644110" y="1386151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23" name="Kreis"/>
          <p:cNvSpPr/>
          <p:nvPr/>
        </p:nvSpPr>
        <p:spPr>
          <a:xfrm rot="16200000">
            <a:off x="26645830" y="12731348"/>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24" name="Dreieck"/>
          <p:cNvSpPr/>
          <p:nvPr/>
        </p:nvSpPr>
        <p:spPr>
          <a:xfrm rot="16200000">
            <a:off x="21052849" y="318153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25" name="Kreis"/>
          <p:cNvSpPr/>
          <p:nvPr/>
        </p:nvSpPr>
        <p:spPr>
          <a:xfrm rot="16200000">
            <a:off x="21054570" y="2051368"/>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26" name="Dreieck"/>
          <p:cNvSpPr/>
          <p:nvPr/>
        </p:nvSpPr>
        <p:spPr>
          <a:xfrm rot="16200000">
            <a:off x="21052849" y="91775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27" name="Kreis"/>
          <p:cNvSpPr/>
          <p:nvPr/>
        </p:nvSpPr>
        <p:spPr>
          <a:xfrm rot="16200000">
            <a:off x="21054570" y="-21241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28" name="Dreieck"/>
          <p:cNvSpPr/>
          <p:nvPr/>
        </p:nvSpPr>
        <p:spPr>
          <a:xfrm rot="16200000">
            <a:off x="21831495" y="261473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29" name="Kreis"/>
          <p:cNvSpPr/>
          <p:nvPr/>
        </p:nvSpPr>
        <p:spPr>
          <a:xfrm rot="16200000">
            <a:off x="21833216" y="1484562"/>
            <a:ext cx="472848"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30" name="Dreieck"/>
          <p:cNvSpPr/>
          <p:nvPr/>
        </p:nvSpPr>
        <p:spPr>
          <a:xfrm rot="16200000">
            <a:off x="21831495" y="35094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31" name="Kreis"/>
          <p:cNvSpPr/>
          <p:nvPr/>
        </p:nvSpPr>
        <p:spPr>
          <a:xfrm rot="16200000">
            <a:off x="21833216" y="-779221"/>
            <a:ext cx="472848"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32" name="Dreieck"/>
          <p:cNvSpPr/>
          <p:nvPr/>
        </p:nvSpPr>
        <p:spPr>
          <a:xfrm rot="16200000">
            <a:off x="22618734" y="318153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33" name="Kreis"/>
          <p:cNvSpPr/>
          <p:nvPr/>
        </p:nvSpPr>
        <p:spPr>
          <a:xfrm rot="16200000">
            <a:off x="22620454" y="2051368"/>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34" name="Dreieck"/>
          <p:cNvSpPr/>
          <p:nvPr/>
        </p:nvSpPr>
        <p:spPr>
          <a:xfrm rot="16200000">
            <a:off x="22618734" y="91775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35" name="Kreis"/>
          <p:cNvSpPr/>
          <p:nvPr/>
        </p:nvSpPr>
        <p:spPr>
          <a:xfrm rot="16200000">
            <a:off x="22620454" y="-21241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36" name="Dreieck"/>
          <p:cNvSpPr/>
          <p:nvPr/>
        </p:nvSpPr>
        <p:spPr>
          <a:xfrm rot="16200000">
            <a:off x="23397378" y="261473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37" name="Kreis"/>
          <p:cNvSpPr/>
          <p:nvPr/>
        </p:nvSpPr>
        <p:spPr>
          <a:xfrm rot="16200000">
            <a:off x="23399098" y="1484562"/>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38" name="Dreieck"/>
          <p:cNvSpPr/>
          <p:nvPr/>
        </p:nvSpPr>
        <p:spPr>
          <a:xfrm rot="16200000">
            <a:off x="23397378" y="35094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39" name="Kreis"/>
          <p:cNvSpPr/>
          <p:nvPr/>
        </p:nvSpPr>
        <p:spPr>
          <a:xfrm rot="16200000">
            <a:off x="23399098" y="-779221"/>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40" name="Dreieck"/>
          <p:cNvSpPr/>
          <p:nvPr/>
        </p:nvSpPr>
        <p:spPr>
          <a:xfrm rot="16200000">
            <a:off x="24184616" y="318153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41" name="Kreis"/>
          <p:cNvSpPr/>
          <p:nvPr/>
        </p:nvSpPr>
        <p:spPr>
          <a:xfrm rot="16200000">
            <a:off x="24186337" y="2051368"/>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42" name="Dreieck"/>
          <p:cNvSpPr/>
          <p:nvPr/>
        </p:nvSpPr>
        <p:spPr>
          <a:xfrm rot="16200000">
            <a:off x="24184616" y="91775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43" name="Kreis"/>
          <p:cNvSpPr/>
          <p:nvPr/>
        </p:nvSpPr>
        <p:spPr>
          <a:xfrm rot="16200000">
            <a:off x="24186337" y="-21241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44" name="Dreieck"/>
          <p:cNvSpPr/>
          <p:nvPr/>
        </p:nvSpPr>
        <p:spPr>
          <a:xfrm rot="16200000">
            <a:off x="24963263" y="261473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45" name="Kreis"/>
          <p:cNvSpPr/>
          <p:nvPr/>
        </p:nvSpPr>
        <p:spPr>
          <a:xfrm rot="16200000">
            <a:off x="24964983" y="1484562"/>
            <a:ext cx="472848"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46" name="Dreieck"/>
          <p:cNvSpPr/>
          <p:nvPr/>
        </p:nvSpPr>
        <p:spPr>
          <a:xfrm rot="16200000">
            <a:off x="24963263" y="35094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47" name="Kreis"/>
          <p:cNvSpPr/>
          <p:nvPr/>
        </p:nvSpPr>
        <p:spPr>
          <a:xfrm rot="16200000">
            <a:off x="24964983" y="-779221"/>
            <a:ext cx="472848"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48" name="Dreieck"/>
          <p:cNvSpPr/>
          <p:nvPr/>
        </p:nvSpPr>
        <p:spPr>
          <a:xfrm rot="16200000">
            <a:off x="25750499" y="318153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49" name="Kreis"/>
          <p:cNvSpPr/>
          <p:nvPr/>
        </p:nvSpPr>
        <p:spPr>
          <a:xfrm rot="16200000">
            <a:off x="25752220" y="2051368"/>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50" name="Dreieck"/>
          <p:cNvSpPr/>
          <p:nvPr/>
        </p:nvSpPr>
        <p:spPr>
          <a:xfrm rot="16200000">
            <a:off x="25750499" y="91775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51" name="Kreis"/>
          <p:cNvSpPr/>
          <p:nvPr/>
        </p:nvSpPr>
        <p:spPr>
          <a:xfrm rot="16200000">
            <a:off x="25752220" y="-21241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52" name="Dreieck"/>
          <p:cNvSpPr/>
          <p:nvPr/>
        </p:nvSpPr>
        <p:spPr>
          <a:xfrm rot="16200000">
            <a:off x="26529146" y="261473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53" name="Kreis"/>
          <p:cNvSpPr/>
          <p:nvPr/>
        </p:nvSpPr>
        <p:spPr>
          <a:xfrm rot="16200000">
            <a:off x="26530867" y="1484562"/>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54" name="Dreieck"/>
          <p:cNvSpPr/>
          <p:nvPr/>
        </p:nvSpPr>
        <p:spPr>
          <a:xfrm rot="16200000">
            <a:off x="26529146" y="35094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55" name="Kreis"/>
          <p:cNvSpPr/>
          <p:nvPr/>
        </p:nvSpPr>
        <p:spPr>
          <a:xfrm rot="16200000">
            <a:off x="26530867" y="-779221"/>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56" name="Dreieck"/>
          <p:cNvSpPr/>
          <p:nvPr/>
        </p:nvSpPr>
        <p:spPr>
          <a:xfrm rot="16200000">
            <a:off x="21091611" y="768974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57" name="Kreis"/>
          <p:cNvSpPr/>
          <p:nvPr/>
        </p:nvSpPr>
        <p:spPr>
          <a:xfrm rot="16200000">
            <a:off x="21093332" y="655957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58" name="Dreieck"/>
          <p:cNvSpPr/>
          <p:nvPr/>
        </p:nvSpPr>
        <p:spPr>
          <a:xfrm rot="16200000">
            <a:off x="21091611" y="5425957"/>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59" name="Kreis"/>
          <p:cNvSpPr/>
          <p:nvPr/>
        </p:nvSpPr>
        <p:spPr>
          <a:xfrm rot="16200000">
            <a:off x="21093332" y="4295787"/>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60" name="Dreieck"/>
          <p:cNvSpPr/>
          <p:nvPr/>
        </p:nvSpPr>
        <p:spPr>
          <a:xfrm rot="16200000">
            <a:off x="21870260" y="712293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61" name="Kreis"/>
          <p:cNvSpPr/>
          <p:nvPr/>
        </p:nvSpPr>
        <p:spPr>
          <a:xfrm rot="16200000">
            <a:off x="21871981" y="5992764"/>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62" name="Dreieck"/>
          <p:cNvSpPr/>
          <p:nvPr/>
        </p:nvSpPr>
        <p:spPr>
          <a:xfrm rot="16200000">
            <a:off x="21870260" y="485915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63" name="Kreis"/>
          <p:cNvSpPr/>
          <p:nvPr/>
        </p:nvSpPr>
        <p:spPr>
          <a:xfrm rot="16200000">
            <a:off x="21871981" y="372898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64" name="Dreieck"/>
          <p:cNvSpPr/>
          <p:nvPr/>
        </p:nvSpPr>
        <p:spPr>
          <a:xfrm rot="16200000">
            <a:off x="22657496" y="768974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65" name="Kreis"/>
          <p:cNvSpPr/>
          <p:nvPr/>
        </p:nvSpPr>
        <p:spPr>
          <a:xfrm rot="16200000">
            <a:off x="22659216" y="655957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66" name="Dreieck"/>
          <p:cNvSpPr/>
          <p:nvPr/>
        </p:nvSpPr>
        <p:spPr>
          <a:xfrm rot="16200000">
            <a:off x="22657496" y="5425957"/>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67" name="Kreis"/>
          <p:cNvSpPr/>
          <p:nvPr/>
        </p:nvSpPr>
        <p:spPr>
          <a:xfrm rot="16200000">
            <a:off x="22659216" y="4295787"/>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68" name="Dreieck"/>
          <p:cNvSpPr/>
          <p:nvPr/>
        </p:nvSpPr>
        <p:spPr>
          <a:xfrm rot="16200000">
            <a:off x="23436144" y="712293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69" name="Kreis"/>
          <p:cNvSpPr/>
          <p:nvPr/>
        </p:nvSpPr>
        <p:spPr>
          <a:xfrm rot="16200000">
            <a:off x="23437865" y="5992764"/>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70" name="Dreieck"/>
          <p:cNvSpPr/>
          <p:nvPr/>
        </p:nvSpPr>
        <p:spPr>
          <a:xfrm rot="16200000">
            <a:off x="23436144" y="485915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71" name="Kreis"/>
          <p:cNvSpPr/>
          <p:nvPr/>
        </p:nvSpPr>
        <p:spPr>
          <a:xfrm rot="16200000">
            <a:off x="23437865" y="372898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72" name="Dreieck"/>
          <p:cNvSpPr/>
          <p:nvPr/>
        </p:nvSpPr>
        <p:spPr>
          <a:xfrm rot="16200000">
            <a:off x="24223381" y="768974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73" name="Kreis"/>
          <p:cNvSpPr/>
          <p:nvPr/>
        </p:nvSpPr>
        <p:spPr>
          <a:xfrm rot="16200000">
            <a:off x="24225101" y="6559570"/>
            <a:ext cx="472848"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74" name="Dreieck"/>
          <p:cNvSpPr/>
          <p:nvPr/>
        </p:nvSpPr>
        <p:spPr>
          <a:xfrm rot="16200000">
            <a:off x="24223381" y="5425957"/>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75" name="Kreis"/>
          <p:cNvSpPr/>
          <p:nvPr/>
        </p:nvSpPr>
        <p:spPr>
          <a:xfrm rot="16200000">
            <a:off x="24225101" y="4295787"/>
            <a:ext cx="472848"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76" name="Dreieck"/>
          <p:cNvSpPr/>
          <p:nvPr/>
        </p:nvSpPr>
        <p:spPr>
          <a:xfrm rot="16200000">
            <a:off x="25002027" y="712293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77" name="Kreis"/>
          <p:cNvSpPr/>
          <p:nvPr/>
        </p:nvSpPr>
        <p:spPr>
          <a:xfrm rot="16200000">
            <a:off x="25003748" y="5992764"/>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78" name="Dreieck"/>
          <p:cNvSpPr/>
          <p:nvPr/>
        </p:nvSpPr>
        <p:spPr>
          <a:xfrm rot="16200000">
            <a:off x="25002027" y="485915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79" name="Kreis"/>
          <p:cNvSpPr/>
          <p:nvPr/>
        </p:nvSpPr>
        <p:spPr>
          <a:xfrm rot="16200000">
            <a:off x="25003748" y="372898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80" name="Dreieck"/>
          <p:cNvSpPr/>
          <p:nvPr/>
        </p:nvSpPr>
        <p:spPr>
          <a:xfrm rot="16200000">
            <a:off x="25789266" y="768974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81" name="Kreis"/>
          <p:cNvSpPr/>
          <p:nvPr/>
        </p:nvSpPr>
        <p:spPr>
          <a:xfrm rot="16200000">
            <a:off x="25790983" y="655957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82" name="Dreieck"/>
          <p:cNvSpPr/>
          <p:nvPr/>
        </p:nvSpPr>
        <p:spPr>
          <a:xfrm rot="16200000">
            <a:off x="25789266" y="5425957"/>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83" name="Kreis"/>
          <p:cNvSpPr/>
          <p:nvPr/>
        </p:nvSpPr>
        <p:spPr>
          <a:xfrm rot="16200000">
            <a:off x="25790983" y="4295787"/>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84" name="Dreieck"/>
          <p:cNvSpPr/>
          <p:nvPr/>
        </p:nvSpPr>
        <p:spPr>
          <a:xfrm rot="16200000">
            <a:off x="26567910" y="712293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85" name="Kreis"/>
          <p:cNvSpPr/>
          <p:nvPr/>
        </p:nvSpPr>
        <p:spPr>
          <a:xfrm rot="16200000">
            <a:off x="26569630" y="5992764"/>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86" name="Dreieck"/>
          <p:cNvSpPr/>
          <p:nvPr/>
        </p:nvSpPr>
        <p:spPr>
          <a:xfrm rot="16200000">
            <a:off x="26567910" y="485915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787" name="Kreis"/>
          <p:cNvSpPr/>
          <p:nvPr/>
        </p:nvSpPr>
        <p:spPr>
          <a:xfrm rot="16200000">
            <a:off x="26569630" y="372898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pic>
        <p:nvPicPr>
          <p:cNvPr id="3788" name="Bild" descr="Bild"/>
          <p:cNvPicPr>
            <a:picLocks noGrp="1"/>
          </p:cNvPicPr>
          <p:nvPr>
            <p:ph type="pic" idx="21"/>
          </p:nvPr>
        </p:nvPicPr>
        <p:blipFill>
          <a:blip r:embed="rId2">
            <a:alphaModFix amt="28017"/>
          </a:blip>
          <a:srcRect/>
          <a:stretch>
            <a:fillRect/>
          </a:stretch>
        </p:blipFill>
        <p:spPr>
          <a:prstGeom prst="rect">
            <a:avLst/>
          </a:prstGeom>
        </p:spPr>
      </p:pic>
      <p:grpSp>
        <p:nvGrpSpPr>
          <p:cNvPr id="3885" name="Gruppieren"/>
          <p:cNvGrpSpPr/>
          <p:nvPr/>
        </p:nvGrpSpPr>
        <p:grpSpPr>
          <a:xfrm>
            <a:off x="-14945808" y="6035931"/>
            <a:ext cx="14584559" cy="15401788"/>
            <a:chOff x="0" y="0"/>
            <a:chExt cx="14584557" cy="15401786"/>
          </a:xfrm>
        </p:grpSpPr>
        <p:sp>
          <p:nvSpPr>
            <p:cNvPr id="3789" name="Dreieck"/>
            <p:cNvSpPr/>
            <p:nvPr/>
          </p:nvSpPr>
          <p:spPr>
            <a:xfrm rot="2700000">
              <a:off x="6865045" y="796963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790" name="Dreieck"/>
            <p:cNvSpPr/>
            <p:nvPr/>
          </p:nvSpPr>
          <p:spPr>
            <a:xfrm rot="2700000">
              <a:off x="7700209" y="8804794"/>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791" name="Dreieck"/>
            <p:cNvSpPr/>
            <p:nvPr/>
          </p:nvSpPr>
          <p:spPr>
            <a:xfrm rot="2700000">
              <a:off x="8535372" y="9639958"/>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792" name="Dreieck"/>
            <p:cNvSpPr/>
            <p:nvPr/>
          </p:nvSpPr>
          <p:spPr>
            <a:xfrm rot="2700000">
              <a:off x="9344407" y="1044899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793" name="Dreieck"/>
            <p:cNvSpPr/>
            <p:nvPr/>
          </p:nvSpPr>
          <p:spPr>
            <a:xfrm rot="2700000">
              <a:off x="10179570" y="1128415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794" name="Dreieck"/>
            <p:cNvSpPr/>
            <p:nvPr/>
          </p:nvSpPr>
          <p:spPr>
            <a:xfrm rot="2700000">
              <a:off x="11014735" y="1211931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795" name="Dreieck"/>
            <p:cNvSpPr/>
            <p:nvPr/>
          </p:nvSpPr>
          <p:spPr>
            <a:xfrm rot="2700000">
              <a:off x="1880192" y="298477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796" name="Dreieck"/>
            <p:cNvSpPr/>
            <p:nvPr/>
          </p:nvSpPr>
          <p:spPr>
            <a:xfrm rot="2700000">
              <a:off x="2715356" y="381994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797" name="Dreieck"/>
            <p:cNvSpPr/>
            <p:nvPr/>
          </p:nvSpPr>
          <p:spPr>
            <a:xfrm rot="2700000">
              <a:off x="3550519" y="4655105"/>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798" name="Dreieck"/>
            <p:cNvSpPr/>
            <p:nvPr/>
          </p:nvSpPr>
          <p:spPr>
            <a:xfrm rot="2700000">
              <a:off x="4359554" y="5464139"/>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799" name="Dreieck"/>
            <p:cNvSpPr/>
            <p:nvPr/>
          </p:nvSpPr>
          <p:spPr>
            <a:xfrm rot="2700000">
              <a:off x="5194718" y="629930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00" name="Dreieck"/>
            <p:cNvSpPr/>
            <p:nvPr/>
          </p:nvSpPr>
          <p:spPr>
            <a:xfrm rot="2700000">
              <a:off x="6029881" y="713446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01" name="Dreieck"/>
            <p:cNvSpPr/>
            <p:nvPr/>
          </p:nvSpPr>
          <p:spPr>
            <a:xfrm rot="2700000">
              <a:off x="6541768" y="913707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02" name="Dreieck"/>
            <p:cNvSpPr/>
            <p:nvPr/>
          </p:nvSpPr>
          <p:spPr>
            <a:xfrm rot="2700000">
              <a:off x="7376932" y="9972240"/>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03" name="Dreieck"/>
            <p:cNvSpPr/>
            <p:nvPr/>
          </p:nvSpPr>
          <p:spPr>
            <a:xfrm rot="2700000">
              <a:off x="8212095" y="1080740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04" name="Dreieck"/>
            <p:cNvSpPr/>
            <p:nvPr/>
          </p:nvSpPr>
          <p:spPr>
            <a:xfrm rot="2700000">
              <a:off x="9021131" y="1161643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05" name="Dreieck"/>
            <p:cNvSpPr/>
            <p:nvPr/>
          </p:nvSpPr>
          <p:spPr>
            <a:xfrm rot="2700000">
              <a:off x="9856294" y="1245160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06" name="Dreieck"/>
            <p:cNvSpPr/>
            <p:nvPr/>
          </p:nvSpPr>
          <p:spPr>
            <a:xfrm rot="2700000">
              <a:off x="10691460" y="1328676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07" name="Dreieck"/>
            <p:cNvSpPr/>
            <p:nvPr/>
          </p:nvSpPr>
          <p:spPr>
            <a:xfrm rot="2700000">
              <a:off x="1556917" y="4152224"/>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08" name="Dreieck"/>
            <p:cNvSpPr/>
            <p:nvPr/>
          </p:nvSpPr>
          <p:spPr>
            <a:xfrm rot="2700000">
              <a:off x="2392080" y="498738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09" name="Dreieck"/>
            <p:cNvSpPr/>
            <p:nvPr/>
          </p:nvSpPr>
          <p:spPr>
            <a:xfrm rot="2700000">
              <a:off x="3227244" y="582255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10" name="Dreieck"/>
            <p:cNvSpPr/>
            <p:nvPr/>
          </p:nvSpPr>
          <p:spPr>
            <a:xfrm rot="2700000">
              <a:off x="4036277" y="6631585"/>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11" name="Dreieck"/>
            <p:cNvSpPr/>
            <p:nvPr/>
          </p:nvSpPr>
          <p:spPr>
            <a:xfrm rot="2700000">
              <a:off x="4871441" y="746674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12" name="Dreieck"/>
            <p:cNvSpPr/>
            <p:nvPr/>
          </p:nvSpPr>
          <p:spPr>
            <a:xfrm rot="2700000">
              <a:off x="5706604" y="830191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13" name="Dreieck"/>
            <p:cNvSpPr/>
            <p:nvPr/>
          </p:nvSpPr>
          <p:spPr>
            <a:xfrm rot="2700000">
              <a:off x="5423714" y="941096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14" name="Dreieck"/>
            <p:cNvSpPr/>
            <p:nvPr/>
          </p:nvSpPr>
          <p:spPr>
            <a:xfrm rot="2700000">
              <a:off x="6258877" y="10246125"/>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15" name="Dreieck"/>
            <p:cNvSpPr/>
            <p:nvPr/>
          </p:nvSpPr>
          <p:spPr>
            <a:xfrm rot="2700000">
              <a:off x="7094042" y="1108128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16" name="Dreieck"/>
            <p:cNvSpPr/>
            <p:nvPr/>
          </p:nvSpPr>
          <p:spPr>
            <a:xfrm rot="2700000">
              <a:off x="7903076" y="11890323"/>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17" name="Dreieck"/>
            <p:cNvSpPr/>
            <p:nvPr/>
          </p:nvSpPr>
          <p:spPr>
            <a:xfrm rot="2700000">
              <a:off x="8738240" y="1272548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18" name="Dreieck"/>
            <p:cNvSpPr/>
            <p:nvPr/>
          </p:nvSpPr>
          <p:spPr>
            <a:xfrm rot="2700000">
              <a:off x="9573404" y="1356065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19" name="Dreieck"/>
            <p:cNvSpPr/>
            <p:nvPr/>
          </p:nvSpPr>
          <p:spPr>
            <a:xfrm rot="2700000">
              <a:off x="438862" y="442610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20" name="Dreieck"/>
            <p:cNvSpPr/>
            <p:nvPr/>
          </p:nvSpPr>
          <p:spPr>
            <a:xfrm rot="2700000">
              <a:off x="1274025" y="526127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21" name="Dreieck"/>
            <p:cNvSpPr/>
            <p:nvPr/>
          </p:nvSpPr>
          <p:spPr>
            <a:xfrm rot="2700000">
              <a:off x="2109189" y="609643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22" name="Dreieck"/>
            <p:cNvSpPr/>
            <p:nvPr/>
          </p:nvSpPr>
          <p:spPr>
            <a:xfrm rot="2700000">
              <a:off x="2918222" y="690546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23" name="Dreieck"/>
            <p:cNvSpPr/>
            <p:nvPr/>
          </p:nvSpPr>
          <p:spPr>
            <a:xfrm rot="2700000">
              <a:off x="3753386" y="7740634"/>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24" name="Dreieck"/>
            <p:cNvSpPr/>
            <p:nvPr/>
          </p:nvSpPr>
          <p:spPr>
            <a:xfrm rot="2700000">
              <a:off x="4588550" y="857579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25" name="Dreieck"/>
            <p:cNvSpPr/>
            <p:nvPr/>
          </p:nvSpPr>
          <p:spPr>
            <a:xfrm rot="2700000">
              <a:off x="5100438" y="1057840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26" name="Dreieck"/>
            <p:cNvSpPr/>
            <p:nvPr/>
          </p:nvSpPr>
          <p:spPr>
            <a:xfrm rot="2700000">
              <a:off x="5935602" y="11413571"/>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27" name="Dreieck"/>
            <p:cNvSpPr/>
            <p:nvPr/>
          </p:nvSpPr>
          <p:spPr>
            <a:xfrm rot="2700000">
              <a:off x="6770765" y="12248734"/>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28" name="Dreieck"/>
            <p:cNvSpPr/>
            <p:nvPr/>
          </p:nvSpPr>
          <p:spPr>
            <a:xfrm rot="2700000">
              <a:off x="7579800" y="13057770"/>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29" name="Dreieck"/>
            <p:cNvSpPr/>
            <p:nvPr/>
          </p:nvSpPr>
          <p:spPr>
            <a:xfrm rot="2700000">
              <a:off x="8414964" y="1389293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30" name="Dreieck"/>
            <p:cNvSpPr/>
            <p:nvPr/>
          </p:nvSpPr>
          <p:spPr>
            <a:xfrm rot="2700000">
              <a:off x="9250129" y="1472809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31" name="Dreieck"/>
            <p:cNvSpPr/>
            <p:nvPr/>
          </p:nvSpPr>
          <p:spPr>
            <a:xfrm rot="2700000">
              <a:off x="115586" y="5593555"/>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32" name="Dreieck"/>
            <p:cNvSpPr/>
            <p:nvPr/>
          </p:nvSpPr>
          <p:spPr>
            <a:xfrm rot="2700000">
              <a:off x="950749" y="642871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33" name="Dreieck"/>
            <p:cNvSpPr/>
            <p:nvPr/>
          </p:nvSpPr>
          <p:spPr>
            <a:xfrm rot="2700000">
              <a:off x="1785913" y="726388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34" name="Dreieck"/>
            <p:cNvSpPr/>
            <p:nvPr/>
          </p:nvSpPr>
          <p:spPr>
            <a:xfrm rot="2700000">
              <a:off x="2594946" y="807291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35" name="Dreieck"/>
            <p:cNvSpPr/>
            <p:nvPr/>
          </p:nvSpPr>
          <p:spPr>
            <a:xfrm rot="2700000">
              <a:off x="3430110" y="890807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36" name="Dreieck"/>
            <p:cNvSpPr/>
            <p:nvPr/>
          </p:nvSpPr>
          <p:spPr>
            <a:xfrm rot="2700000">
              <a:off x="4265273" y="9743244"/>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37" name="Dreieck"/>
            <p:cNvSpPr/>
            <p:nvPr/>
          </p:nvSpPr>
          <p:spPr>
            <a:xfrm rot="2700000">
              <a:off x="9761177" y="5100439"/>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38" name="Dreieck"/>
            <p:cNvSpPr/>
            <p:nvPr/>
          </p:nvSpPr>
          <p:spPr>
            <a:xfrm rot="2700000">
              <a:off x="10596342" y="593560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39" name="Dreieck"/>
            <p:cNvSpPr/>
            <p:nvPr/>
          </p:nvSpPr>
          <p:spPr>
            <a:xfrm rot="2700000">
              <a:off x="11431505" y="677076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40" name="Dreieck"/>
            <p:cNvSpPr/>
            <p:nvPr/>
          </p:nvSpPr>
          <p:spPr>
            <a:xfrm rot="2700000">
              <a:off x="12240539" y="7579800"/>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41" name="Dreieck"/>
            <p:cNvSpPr/>
            <p:nvPr/>
          </p:nvSpPr>
          <p:spPr>
            <a:xfrm rot="2700000">
              <a:off x="13075702" y="841496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42" name="Dreieck"/>
            <p:cNvSpPr/>
            <p:nvPr/>
          </p:nvSpPr>
          <p:spPr>
            <a:xfrm rot="2700000">
              <a:off x="13910868" y="925012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43" name="Dreieck"/>
            <p:cNvSpPr/>
            <p:nvPr/>
          </p:nvSpPr>
          <p:spPr>
            <a:xfrm rot="2700000">
              <a:off x="4776325" y="11558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44" name="Dreieck"/>
            <p:cNvSpPr/>
            <p:nvPr/>
          </p:nvSpPr>
          <p:spPr>
            <a:xfrm rot="2700000">
              <a:off x="5611488" y="95074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45" name="Dreieck"/>
            <p:cNvSpPr/>
            <p:nvPr/>
          </p:nvSpPr>
          <p:spPr>
            <a:xfrm rot="2700000">
              <a:off x="6446652" y="178591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46" name="Dreieck"/>
            <p:cNvSpPr/>
            <p:nvPr/>
          </p:nvSpPr>
          <p:spPr>
            <a:xfrm rot="2700000">
              <a:off x="7255685" y="2594947"/>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47" name="Dreieck"/>
            <p:cNvSpPr/>
            <p:nvPr/>
          </p:nvSpPr>
          <p:spPr>
            <a:xfrm rot="2700000">
              <a:off x="8090849" y="343011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48" name="Dreieck"/>
            <p:cNvSpPr/>
            <p:nvPr/>
          </p:nvSpPr>
          <p:spPr>
            <a:xfrm rot="2700000">
              <a:off x="8926014" y="4265274"/>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49" name="Dreieck"/>
            <p:cNvSpPr/>
            <p:nvPr/>
          </p:nvSpPr>
          <p:spPr>
            <a:xfrm rot="2700000">
              <a:off x="9437901" y="6267885"/>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50" name="Dreieck"/>
            <p:cNvSpPr/>
            <p:nvPr/>
          </p:nvSpPr>
          <p:spPr>
            <a:xfrm rot="2700000">
              <a:off x="10273064" y="710304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51" name="Dreieck"/>
            <p:cNvSpPr/>
            <p:nvPr/>
          </p:nvSpPr>
          <p:spPr>
            <a:xfrm rot="2700000">
              <a:off x="11108230" y="793821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52" name="Dreieck"/>
            <p:cNvSpPr/>
            <p:nvPr/>
          </p:nvSpPr>
          <p:spPr>
            <a:xfrm rot="2700000">
              <a:off x="11917264" y="874724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53" name="Dreieck"/>
            <p:cNvSpPr/>
            <p:nvPr/>
          </p:nvSpPr>
          <p:spPr>
            <a:xfrm rot="2700000">
              <a:off x="12752427" y="958241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54" name="Dreieck"/>
            <p:cNvSpPr/>
            <p:nvPr/>
          </p:nvSpPr>
          <p:spPr>
            <a:xfrm rot="2700000">
              <a:off x="13587592" y="10417575"/>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55" name="Dreieck"/>
            <p:cNvSpPr/>
            <p:nvPr/>
          </p:nvSpPr>
          <p:spPr>
            <a:xfrm rot="2700000">
              <a:off x="4453049" y="1283033"/>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56" name="Dreieck"/>
            <p:cNvSpPr/>
            <p:nvPr/>
          </p:nvSpPr>
          <p:spPr>
            <a:xfrm rot="2700000">
              <a:off x="5288212" y="211819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57" name="Dreieck"/>
            <p:cNvSpPr/>
            <p:nvPr/>
          </p:nvSpPr>
          <p:spPr>
            <a:xfrm rot="2700000">
              <a:off x="6123375" y="2953360"/>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58" name="Dreieck"/>
            <p:cNvSpPr/>
            <p:nvPr/>
          </p:nvSpPr>
          <p:spPr>
            <a:xfrm rot="2700000">
              <a:off x="6932410" y="376239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59" name="Dreieck"/>
            <p:cNvSpPr/>
            <p:nvPr/>
          </p:nvSpPr>
          <p:spPr>
            <a:xfrm rot="2700000">
              <a:off x="7767573" y="459755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60" name="Dreieck"/>
            <p:cNvSpPr/>
            <p:nvPr/>
          </p:nvSpPr>
          <p:spPr>
            <a:xfrm rot="2700000">
              <a:off x="8602736" y="543272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61" name="Dreieck"/>
            <p:cNvSpPr/>
            <p:nvPr/>
          </p:nvSpPr>
          <p:spPr>
            <a:xfrm rot="2700000">
              <a:off x="8319846" y="6541770"/>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62" name="Dreieck"/>
            <p:cNvSpPr/>
            <p:nvPr/>
          </p:nvSpPr>
          <p:spPr>
            <a:xfrm rot="2700000">
              <a:off x="9155010" y="7376934"/>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63" name="Dreieck"/>
            <p:cNvSpPr/>
            <p:nvPr/>
          </p:nvSpPr>
          <p:spPr>
            <a:xfrm rot="2700000">
              <a:off x="9990174" y="821209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64" name="Dreieck"/>
            <p:cNvSpPr/>
            <p:nvPr/>
          </p:nvSpPr>
          <p:spPr>
            <a:xfrm rot="2700000">
              <a:off x="10799209" y="9021131"/>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65" name="Dreieck"/>
            <p:cNvSpPr/>
            <p:nvPr/>
          </p:nvSpPr>
          <p:spPr>
            <a:xfrm rot="2700000">
              <a:off x="11634372" y="9856296"/>
              <a:ext cx="558102"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66" name="Dreieck"/>
            <p:cNvSpPr/>
            <p:nvPr/>
          </p:nvSpPr>
          <p:spPr>
            <a:xfrm rot="2700000">
              <a:off x="12469535" y="10691460"/>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67" name="Dreieck"/>
            <p:cNvSpPr/>
            <p:nvPr/>
          </p:nvSpPr>
          <p:spPr>
            <a:xfrm rot="2700000">
              <a:off x="3334994" y="155691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68" name="Dreieck"/>
            <p:cNvSpPr/>
            <p:nvPr/>
          </p:nvSpPr>
          <p:spPr>
            <a:xfrm rot="2700000">
              <a:off x="4170157" y="2392081"/>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69" name="Dreieck"/>
            <p:cNvSpPr/>
            <p:nvPr/>
          </p:nvSpPr>
          <p:spPr>
            <a:xfrm rot="2700000">
              <a:off x="5005321" y="3227244"/>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70" name="Dreieck"/>
            <p:cNvSpPr/>
            <p:nvPr/>
          </p:nvSpPr>
          <p:spPr>
            <a:xfrm rot="2700000">
              <a:off x="5814355" y="403627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71" name="Dreieck"/>
            <p:cNvSpPr/>
            <p:nvPr/>
          </p:nvSpPr>
          <p:spPr>
            <a:xfrm rot="2700000">
              <a:off x="6649518" y="487144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72" name="Dreieck"/>
            <p:cNvSpPr/>
            <p:nvPr/>
          </p:nvSpPr>
          <p:spPr>
            <a:xfrm rot="2700000">
              <a:off x="7484683" y="570660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73" name="Dreieck"/>
            <p:cNvSpPr/>
            <p:nvPr/>
          </p:nvSpPr>
          <p:spPr>
            <a:xfrm rot="2700000">
              <a:off x="7996570" y="770921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74" name="Dreieck"/>
            <p:cNvSpPr/>
            <p:nvPr/>
          </p:nvSpPr>
          <p:spPr>
            <a:xfrm rot="2700000">
              <a:off x="8831734" y="854437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75" name="Dreieck"/>
            <p:cNvSpPr/>
            <p:nvPr/>
          </p:nvSpPr>
          <p:spPr>
            <a:xfrm rot="2700000">
              <a:off x="9666896" y="937954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76" name="Dreieck"/>
            <p:cNvSpPr/>
            <p:nvPr/>
          </p:nvSpPr>
          <p:spPr>
            <a:xfrm rot="2700000">
              <a:off x="10475934" y="1018857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77" name="Dreieck"/>
            <p:cNvSpPr/>
            <p:nvPr/>
          </p:nvSpPr>
          <p:spPr>
            <a:xfrm rot="2700000">
              <a:off x="11311097" y="1102374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78" name="Dreieck"/>
            <p:cNvSpPr/>
            <p:nvPr/>
          </p:nvSpPr>
          <p:spPr>
            <a:xfrm rot="2700000">
              <a:off x="12146261" y="1185890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79" name="Dreieck"/>
            <p:cNvSpPr/>
            <p:nvPr/>
          </p:nvSpPr>
          <p:spPr>
            <a:xfrm rot="2700000">
              <a:off x="3011717" y="272436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80" name="Dreieck"/>
            <p:cNvSpPr/>
            <p:nvPr/>
          </p:nvSpPr>
          <p:spPr>
            <a:xfrm rot="2700000">
              <a:off x="3846882" y="355952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81" name="Dreieck"/>
            <p:cNvSpPr/>
            <p:nvPr/>
          </p:nvSpPr>
          <p:spPr>
            <a:xfrm rot="2700000">
              <a:off x="4682045" y="4394690"/>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82" name="Dreieck"/>
            <p:cNvSpPr/>
            <p:nvPr/>
          </p:nvSpPr>
          <p:spPr>
            <a:xfrm rot="2700000">
              <a:off x="5491079" y="5203725"/>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83" name="Dreieck"/>
            <p:cNvSpPr/>
            <p:nvPr/>
          </p:nvSpPr>
          <p:spPr>
            <a:xfrm rot="2700000">
              <a:off x="6326242" y="603888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3884" name="Dreieck"/>
            <p:cNvSpPr/>
            <p:nvPr/>
          </p:nvSpPr>
          <p:spPr>
            <a:xfrm rot="2700000">
              <a:off x="7161406" y="687405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grpSp>
      <p:sp>
        <p:nvSpPr>
          <p:cNvPr id="3886" name="4"/>
          <p:cNvSpPr>
            <a:spLocks noGrp="1"/>
          </p:cNvSpPr>
          <p:nvPr>
            <p:ph type="body" idx="22"/>
          </p:nvPr>
        </p:nvSpPr>
        <p:spPr>
          <a:prstGeom prst="rect">
            <a:avLst/>
          </a:prstGeom>
        </p:spPr>
        <p:txBody>
          <a:bodyPr/>
          <a:lstStyle/>
          <a:p>
            <a:r>
              <a:t>4</a:t>
            </a:r>
          </a:p>
        </p:txBody>
      </p:sp>
      <p:sp>
        <p:nvSpPr>
          <p:cNvPr id="3887" name="DMS innovationszirkel"/>
          <p:cNvSpPr/>
          <p:nvPr/>
        </p:nvSpPr>
        <p:spPr>
          <a:xfrm>
            <a:off x="756954" y="12954950"/>
            <a:ext cx="11208931"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a:solidFill>
                  <a:srgbClr val="F4F8FB"/>
                </a:solidFill>
                <a:latin typeface="+mn-lt"/>
                <a:ea typeface="+mn-ea"/>
                <a:cs typeface="+mn-cs"/>
                <a:sym typeface="Helvetica"/>
              </a:defRPr>
            </a:lvl1pPr>
          </a:lstStyle>
          <a:p>
            <a:r>
              <a:t>DMS innovationszirkel  </a:t>
            </a:r>
          </a:p>
        </p:txBody>
      </p:sp>
      <p:sp>
        <p:nvSpPr>
          <p:cNvPr id="3888" name="Interessensgruppen und Beziehungen"/>
          <p:cNvSpPr>
            <a:spLocks noGrp="1"/>
          </p:cNvSpPr>
          <p:nvPr>
            <p:ph type="body" idx="23"/>
          </p:nvPr>
        </p:nvSpPr>
        <p:spPr>
          <a:xfrm>
            <a:off x="755910" y="2810458"/>
            <a:ext cx="13707829" cy="80950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594" y="21600"/>
                </a:lnTo>
                <a:lnTo>
                  <a:pt x="0" y="21600"/>
                </a:lnTo>
                <a:lnTo>
                  <a:pt x="0" y="0"/>
                </a:lnTo>
                <a:close/>
              </a:path>
            </a:pathLst>
          </a:custGeom>
        </p:spPr>
        <p:txBody>
          <a:bodyPr/>
          <a:lstStyle/>
          <a:p>
            <a:r>
              <a:t>Interessensgruppen und Beziehungen</a:t>
            </a: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0" name="Foliennumm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61</a:t>
            </a:fld>
            <a:endParaRPr/>
          </a:p>
        </p:txBody>
      </p:sp>
      <p:sp>
        <p:nvSpPr>
          <p:cNvPr id="3891"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pic>
        <p:nvPicPr>
          <p:cNvPr id="3892" name="Bild" descr="Bild"/>
          <p:cNvPicPr>
            <a:picLocks noGrp="1"/>
          </p:cNvPicPr>
          <p:nvPr>
            <p:ph type="pic" idx="21"/>
          </p:nvPr>
        </p:nvPicPr>
        <p:blipFill>
          <a:blip r:embed="rId2">
            <a:alphaModFix amt="28017"/>
          </a:blip>
          <a:srcRect/>
          <a:stretch>
            <a:fillRect/>
          </a:stretch>
        </p:blipFill>
        <p:spPr>
          <a:prstGeom prst="rect">
            <a:avLst/>
          </a:prstGeom>
        </p:spPr>
      </p:pic>
      <p:sp>
        <p:nvSpPr>
          <p:cNvPr id="3893" name="DMS innovationszirkel"/>
          <p:cNvSpPr/>
          <p:nvPr/>
        </p:nvSpPr>
        <p:spPr>
          <a:xfrm>
            <a:off x="1822952" y="12954950"/>
            <a:ext cx="11219948"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sp>
        <p:nvSpPr>
          <p:cNvPr id="3894" name="Rechteck"/>
          <p:cNvSpPr/>
          <p:nvPr/>
        </p:nvSpPr>
        <p:spPr>
          <a:xfrm>
            <a:off x="0" y="0"/>
            <a:ext cx="1502892" cy="13716001"/>
          </a:xfrm>
          <a:prstGeom prst="rect">
            <a:avLst/>
          </a:prstGeom>
          <a:solidFill>
            <a:srgbClr val="D80078"/>
          </a:solidFill>
          <a:ln w="12700">
            <a:miter lim="400000"/>
          </a:ln>
        </p:spPr>
        <p:txBody>
          <a:bodyPr lIns="50800" tIns="50800" rIns="50800" bIns="50800" anchor="ctr"/>
          <a:lstStyle/>
          <a:p>
            <a:pPr defTabSz="825500">
              <a:defRPr sz="3200">
                <a:solidFill>
                  <a:srgbClr val="D80078"/>
                </a:solidFill>
                <a:latin typeface="Helvetica Neue Medium"/>
                <a:ea typeface="Helvetica Neue Medium"/>
                <a:cs typeface="Helvetica Neue Medium"/>
                <a:sym typeface="Helvetica Neue Medium"/>
              </a:defRPr>
            </a:pPr>
            <a:endParaRPr/>
          </a:p>
        </p:txBody>
      </p:sp>
      <p:sp>
        <p:nvSpPr>
          <p:cNvPr id="3895" name="Erklärung"/>
          <p:cNvSpPr/>
          <p:nvPr/>
        </p:nvSpPr>
        <p:spPr>
          <a:xfrm rot="16200000">
            <a:off x="-5513023" y="6603387"/>
            <a:ext cx="12428063" cy="64368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5400"/>
              </a:lnSpc>
              <a:spcBef>
                <a:spcPts val="3600"/>
              </a:spcBef>
              <a:tabLst>
                <a:tab pos="342900" algn="l"/>
                <a:tab pos="698500" algn="l"/>
                <a:tab pos="1066800" algn="l"/>
                <a:tab pos="1409700" algn="l"/>
                <a:tab pos="1765300" algn="l"/>
                <a:tab pos="2133600" algn="l"/>
                <a:tab pos="2476500" algn="l"/>
                <a:tab pos="2832100" algn="l"/>
                <a:tab pos="3200400" algn="l"/>
                <a:tab pos="3543300" algn="l"/>
                <a:tab pos="3898900" algn="l"/>
                <a:tab pos="4267200" algn="l"/>
              </a:tabLst>
              <a:defRPr sz="3600" b="1" spc="-36">
                <a:solidFill>
                  <a:srgbClr val="FFFFFF"/>
                </a:solidFill>
                <a:latin typeface="+mn-lt"/>
                <a:ea typeface="+mn-ea"/>
                <a:cs typeface="+mn-cs"/>
                <a:sym typeface="Helvetica"/>
              </a:defRPr>
            </a:lvl1pPr>
          </a:lstStyle>
          <a:p>
            <a:r>
              <a:t>Erklärung</a:t>
            </a:r>
          </a:p>
        </p:txBody>
      </p:sp>
      <p:sp>
        <p:nvSpPr>
          <p:cNvPr id="3896" name="Interessensgruppen und Beziehungen"/>
          <p:cNvSpPr>
            <a:spLocks noGrp="1"/>
          </p:cNvSpPr>
          <p:nvPr>
            <p:ph type="body" idx="22"/>
          </p:nvPr>
        </p:nvSpPr>
        <p:spPr>
          <a:prstGeom prst="rect">
            <a:avLst/>
          </a:prstGeom>
        </p:spPr>
        <p:txBody>
          <a:bodyPr/>
          <a:lstStyle/>
          <a:p>
            <a:r>
              <a:t>Interessensgruppen und Beziehungen</a:t>
            </a:r>
          </a:p>
        </p:txBody>
      </p:sp>
      <p:sp>
        <p:nvSpPr>
          <p:cNvPr id="3897" name="Das Stakeholder Mapping Canvas skizziert, welche Kontakte die Persona mit anderen Personen und Interessengruppen bei dem vorher beschriebenen Problem hat.…"/>
          <p:cNvSpPr>
            <a:spLocks noGrp="1"/>
          </p:cNvSpPr>
          <p:nvPr>
            <p:ph type="body" idx="23"/>
          </p:nvPr>
        </p:nvSpPr>
        <p:spPr>
          <a:prstGeom prst="rect">
            <a:avLst/>
          </a:prstGeom>
        </p:spPr>
        <p:txBody>
          <a:bodyPr/>
          <a:lstStyle/>
          <a:p>
            <a:pPr>
              <a:lnSpc>
                <a:spcPct val="117999"/>
              </a:lnSpc>
              <a:spcBef>
                <a:spcPts val="0"/>
              </a:spcBef>
              <a:tabLst/>
              <a:defRPr sz="2200" spc="0">
                <a:solidFill>
                  <a:srgbClr val="000000"/>
                </a:solidFill>
                <a:latin typeface="Helvetica Neue"/>
                <a:ea typeface="Helvetica Neue"/>
                <a:cs typeface="Helvetica Neue"/>
                <a:sym typeface="Helvetica Neue"/>
              </a:defRPr>
            </a:pPr>
            <a:r>
              <a:t>Das Stakeholder Mapping Canvas skizziert, welche Kontakte die Persona mit anderen Personen und Interessengruppen bei dem vorher beschriebenen Problem hat.</a:t>
            </a:r>
          </a:p>
          <a:p>
            <a:pPr>
              <a:lnSpc>
                <a:spcPct val="117999"/>
              </a:lnSpc>
              <a:spcBef>
                <a:spcPts val="0"/>
              </a:spcBef>
              <a:tabLst/>
              <a:defRPr sz="2200" spc="0">
                <a:solidFill>
                  <a:srgbClr val="000000"/>
                </a:solidFill>
                <a:latin typeface="Helvetica Neue"/>
                <a:ea typeface="Helvetica Neue"/>
                <a:cs typeface="Helvetica Neue"/>
                <a:sym typeface="Helvetica Neue"/>
              </a:defRPr>
            </a:pPr>
            <a:r>
              <a:t>Hier ist das verkürzte Beispiel eines Unfalls dargestellt, um den Schüler*innen das Canvas zu erklären. Der Patient befinden sich im inneren Kreis und hat direkten Kontakt zu Rettungsdienst (Organisation), Arzt und Krankenschwester (Menschen). Die im nächsten Schritt folgenden Interessensgruppen sind die Krankenversicherung (Organisation) und die Angehörigen (Menschen). </a:t>
            </a: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r>
              <a:t>Auf dem folgenden Canvas „Value Network Mapping“ entwickeln die Schüler*innen dann, welche Beziehung die Stakeholder (Interessensgruppen) zueinander haben. </a:t>
            </a:r>
          </a:p>
          <a:p>
            <a:pPr>
              <a:lnSpc>
                <a:spcPct val="117999"/>
              </a:lnSpc>
              <a:spcBef>
                <a:spcPts val="0"/>
              </a:spcBef>
              <a:tabLst/>
              <a:defRPr sz="2200" spc="0">
                <a:solidFill>
                  <a:srgbClr val="000000"/>
                </a:solidFill>
                <a:latin typeface="Helvetica Neue"/>
                <a:ea typeface="Helvetica Neue"/>
                <a:cs typeface="Helvetica Neue"/>
                <a:sym typeface="Helvetica Neue"/>
              </a:defRPr>
            </a:pPr>
            <a:r>
              <a:t>Das Beispiel des Unfalls wird hier wieder zur Verdeutlichung aufgegriffen und kann einfach vorgestellt werden. </a:t>
            </a:r>
          </a:p>
          <a:p>
            <a:pPr>
              <a:lnSpc>
                <a:spcPct val="117999"/>
              </a:lnSpc>
              <a:spcBef>
                <a:spcPts val="0"/>
              </a:spcBef>
              <a:tabLst/>
              <a:defRPr sz="2200" spc="0">
                <a:solidFill>
                  <a:srgbClr val="000000"/>
                </a:solidFill>
                <a:latin typeface="Helvetica Neue"/>
                <a:ea typeface="Helvetica Neue"/>
                <a:cs typeface="Helvetica Neue"/>
                <a:sym typeface="Helvetica Neue"/>
              </a:defRPr>
            </a:pPr>
            <a:r>
              <a:t> </a:t>
            </a:r>
          </a:p>
          <a:p>
            <a:pPr>
              <a:lnSpc>
                <a:spcPct val="117999"/>
              </a:lnSpc>
              <a:spcBef>
                <a:spcPts val="0"/>
              </a:spcBef>
              <a:tabLst/>
              <a:defRPr sz="2200" spc="0">
                <a:solidFill>
                  <a:srgbClr val="000000"/>
                </a:solidFill>
                <a:latin typeface="Helvetica Neue"/>
                <a:ea typeface="Helvetica Neue"/>
                <a:cs typeface="Helvetica Neue"/>
                <a:sym typeface="Helvetica Neue"/>
              </a:defRPr>
            </a:pPr>
            <a:r>
              <a:t>Die Icons von Folie 64 finden Sie auch auf dem Miro Canvas. </a:t>
            </a: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p:txBody>
      </p:sp>
      <p:pic>
        <p:nvPicPr>
          <p:cNvPr id="3898" name="outline_groups_black_24dp.png" descr="outline_groups_black_24dp.png"/>
          <p:cNvPicPr>
            <a:picLocks noGrp="1" noChangeAspect="1"/>
          </p:cNvPicPr>
          <p:nvPr>
            <p:ph type="pic" idx="24"/>
          </p:nvPr>
        </p:nvPicPr>
        <p:blipFill>
          <a:blip r:embed="rId3"/>
          <a:srcRect/>
          <a:stretch>
            <a:fillRect/>
          </a:stretch>
        </p:blipFill>
        <p:spPr>
          <a:prstGeom prst="rect">
            <a:avLst/>
          </a:prstGeom>
        </p:spPr>
      </p:pic>
      <p:pic>
        <p:nvPicPr>
          <p:cNvPr id="3899" name="Bildschirmfoto 2022-06-26 um 14.28.43.png" descr="Bildschirmfoto 2022-06-26 um 14.28.43.png"/>
          <p:cNvPicPr>
            <a:picLocks noGrp="1" noChangeAspect="1"/>
          </p:cNvPicPr>
          <p:nvPr>
            <p:ph type="pic" idx="27"/>
          </p:nvPr>
        </p:nvPicPr>
        <p:blipFill>
          <a:blip r:embed="rId4"/>
          <a:srcRect l="39" r="39"/>
          <a:stretch>
            <a:fillRect/>
          </a:stretch>
        </p:blipFill>
        <p:spPr>
          <a:prstGeom prst="rect">
            <a:avLst/>
          </a:prstGeom>
        </p:spPr>
      </p:pic>
      <p:pic>
        <p:nvPicPr>
          <p:cNvPr id="3900" name="Bildschirmfoto 2022-07-27 um 13.56.16.png" descr="Bildschirmfoto 2022-07-27 um 13.56.16.png"/>
          <p:cNvPicPr>
            <a:picLocks noChangeAspect="1"/>
          </p:cNvPicPr>
          <p:nvPr/>
        </p:nvPicPr>
        <p:blipFill>
          <a:blip r:embed="rId5"/>
          <a:srcRect l="17" r="17"/>
          <a:stretch>
            <a:fillRect/>
          </a:stretch>
        </p:blipFill>
        <p:spPr>
          <a:xfrm>
            <a:off x="3094992" y="7747474"/>
            <a:ext cx="7810795" cy="4392089"/>
          </a:xfrm>
          <a:prstGeom prst="rect">
            <a:avLst/>
          </a:prstGeom>
          <a:ln w="12700">
            <a:miter lim="400000"/>
          </a:ln>
        </p:spPr>
      </p:pic>
      <p:sp>
        <p:nvSpPr>
          <p:cNvPr id="3901" name="Im professionellem Umfeld spricht man von „Stakeholder und Value Network Mapping“. Die Schüler*innen erarbeiten das Beziehungsgeflecht der Persona, um herauszuarbeiten an welchen Stellen eine Problemlösung ansetzen kann."/>
          <p:cNvSpPr/>
          <p:nvPr/>
        </p:nvSpPr>
        <p:spPr>
          <a:xfrm>
            <a:off x="12159344" y="2540000"/>
            <a:ext cx="11406165" cy="203352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4100"/>
              </a:lnSpc>
              <a:spcBef>
                <a:spcPts val="3600"/>
              </a:spcBef>
              <a:tabLst>
                <a:tab pos="342900" algn="l"/>
                <a:tab pos="698500" algn="l"/>
                <a:tab pos="1066800" algn="l"/>
                <a:tab pos="1409700" algn="l"/>
                <a:tab pos="1765300" algn="l"/>
                <a:tab pos="2133600" algn="l"/>
                <a:tab pos="2476500" algn="l"/>
                <a:tab pos="2832100" algn="l"/>
                <a:tab pos="3200400" algn="l"/>
                <a:tab pos="3543300" algn="l"/>
                <a:tab pos="3898900" algn="l"/>
                <a:tab pos="4267200" algn="l"/>
              </a:tabLst>
              <a:defRPr sz="2500" i="1" spc="-25">
                <a:solidFill>
                  <a:srgbClr val="0D0409"/>
                </a:solidFill>
                <a:latin typeface="+mn-lt"/>
                <a:ea typeface="+mn-ea"/>
                <a:cs typeface="+mn-cs"/>
                <a:sym typeface="Helvetica"/>
              </a:defRPr>
            </a:lvl1pPr>
          </a:lstStyle>
          <a:p>
            <a:r>
              <a:t>Im professionellem Umfeld spricht man von „Stakeholder und Value Network Mapping“. Die Schüler*innen erarbeiten das Beziehungsgeflecht der Persona, um herauszuarbeiten an welchen Stellen eine Problemlösung ansetzen kann.</a:t>
            </a: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3" name="Bildschirmfoto 2022-06-26 um 14.27.54.png" descr="Bildschirmfoto 2022-06-26 um 14.27.54.png"/>
          <p:cNvPicPr>
            <a:picLocks noChangeAspect="1"/>
          </p:cNvPicPr>
          <p:nvPr/>
        </p:nvPicPr>
        <p:blipFill>
          <a:blip r:embed="rId2"/>
          <a:stretch>
            <a:fillRect/>
          </a:stretch>
        </p:blipFill>
        <p:spPr>
          <a:xfrm>
            <a:off x="3701138" y="818398"/>
            <a:ext cx="16981724" cy="12529198"/>
          </a:xfrm>
          <a:prstGeom prst="rect">
            <a:avLst/>
          </a:prstGeom>
          <a:ln w="12700">
            <a:miter lim="400000"/>
          </a:ln>
        </p:spPr>
      </p:pic>
      <p:sp>
        <p:nvSpPr>
          <p:cNvPr id="3904" name="Kranken- versicherungen"/>
          <p:cNvSpPr/>
          <p:nvPr/>
        </p:nvSpPr>
        <p:spPr>
          <a:xfrm>
            <a:off x="15177206" y="3378200"/>
            <a:ext cx="3887712" cy="2407940"/>
          </a:xfrm>
          <a:prstGeom prst="rect">
            <a:avLst/>
          </a:prstGeom>
          <a:solidFill>
            <a:srgbClr val="B0D304"/>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0" tIns="381000" rIns="381000" bIns="381000" anchor="ctr"/>
          <a:lstStyle>
            <a:lvl1pPr defTabSz="825500">
              <a:spcBef>
                <a:spcPts val="2000"/>
              </a:spcBef>
              <a:defRPr sz="3000">
                <a:solidFill>
                  <a:srgbClr val="000000"/>
                </a:solidFill>
                <a:latin typeface="+mn-lt"/>
                <a:ea typeface="+mn-ea"/>
                <a:cs typeface="+mn-cs"/>
                <a:sym typeface="Helvetica"/>
              </a:defRPr>
            </a:lvl1pPr>
          </a:lstStyle>
          <a:p>
            <a:r>
              <a:t>Kranken- versicherungen</a:t>
            </a:r>
          </a:p>
        </p:txBody>
      </p:sp>
      <p:sp>
        <p:nvSpPr>
          <p:cNvPr id="3905" name="Rettungsdienst"/>
          <p:cNvSpPr/>
          <p:nvPr/>
        </p:nvSpPr>
        <p:spPr>
          <a:xfrm>
            <a:off x="12713406" y="6121400"/>
            <a:ext cx="3887712" cy="2407940"/>
          </a:xfrm>
          <a:prstGeom prst="rect">
            <a:avLst/>
          </a:prstGeom>
          <a:solidFill>
            <a:srgbClr val="B0D304"/>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0" tIns="381000" rIns="381000" bIns="381000" anchor="ctr"/>
          <a:lstStyle>
            <a:lvl1pPr defTabSz="825500">
              <a:spcBef>
                <a:spcPts val="2000"/>
              </a:spcBef>
              <a:defRPr sz="3000">
                <a:solidFill>
                  <a:srgbClr val="000000"/>
                </a:solidFill>
                <a:latin typeface="+mn-lt"/>
                <a:ea typeface="+mn-ea"/>
                <a:cs typeface="+mn-cs"/>
                <a:sym typeface="Helvetica"/>
              </a:defRPr>
            </a:lvl1pPr>
          </a:lstStyle>
          <a:p>
            <a:r>
              <a:t>Rettungsdienst</a:t>
            </a:r>
          </a:p>
        </p:txBody>
      </p:sp>
      <p:sp>
        <p:nvSpPr>
          <p:cNvPr id="3906" name="Patient"/>
          <p:cNvSpPr/>
          <p:nvPr/>
        </p:nvSpPr>
        <p:spPr>
          <a:xfrm>
            <a:off x="8293806" y="6261992"/>
            <a:ext cx="3227312" cy="2126755"/>
          </a:xfrm>
          <a:prstGeom prst="rect">
            <a:avLst/>
          </a:prstGeom>
          <a:solidFill>
            <a:srgbClr val="FE9F2A"/>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0" tIns="381000" rIns="381000" bIns="381000" anchor="ctr"/>
          <a:lstStyle>
            <a:lvl1pPr defTabSz="825500">
              <a:spcBef>
                <a:spcPts val="2000"/>
              </a:spcBef>
              <a:defRPr sz="3000">
                <a:solidFill>
                  <a:srgbClr val="000000"/>
                </a:solidFill>
                <a:latin typeface="+mn-lt"/>
                <a:ea typeface="+mn-ea"/>
                <a:cs typeface="+mn-cs"/>
                <a:sym typeface="Helvetica"/>
              </a:defRPr>
            </a:lvl1pPr>
          </a:lstStyle>
          <a:p>
            <a:r>
              <a:t>Patient</a:t>
            </a:r>
          </a:p>
        </p:txBody>
      </p:sp>
      <p:sp>
        <p:nvSpPr>
          <p:cNvPr id="3907" name="Arzt"/>
          <p:cNvSpPr/>
          <p:nvPr/>
        </p:nvSpPr>
        <p:spPr>
          <a:xfrm>
            <a:off x="7709606" y="3747392"/>
            <a:ext cx="3227312" cy="2126755"/>
          </a:xfrm>
          <a:prstGeom prst="rect">
            <a:avLst/>
          </a:prstGeom>
          <a:solidFill>
            <a:srgbClr val="FE9F2A"/>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0" tIns="381000" rIns="381000" bIns="381000" anchor="ctr"/>
          <a:lstStyle>
            <a:lvl1pPr defTabSz="825500">
              <a:spcBef>
                <a:spcPts val="2000"/>
              </a:spcBef>
              <a:defRPr sz="3000">
                <a:solidFill>
                  <a:srgbClr val="000000"/>
                </a:solidFill>
                <a:latin typeface="+mn-lt"/>
                <a:ea typeface="+mn-ea"/>
                <a:cs typeface="+mn-cs"/>
                <a:sym typeface="Helvetica"/>
              </a:defRPr>
            </a:lvl1pPr>
          </a:lstStyle>
          <a:p>
            <a:r>
              <a:t>Arzt</a:t>
            </a:r>
          </a:p>
        </p:txBody>
      </p:sp>
      <p:sp>
        <p:nvSpPr>
          <p:cNvPr id="3908" name="Kranken- Schwester"/>
          <p:cNvSpPr/>
          <p:nvPr/>
        </p:nvSpPr>
        <p:spPr>
          <a:xfrm>
            <a:off x="7709606" y="8954392"/>
            <a:ext cx="3227312" cy="2126755"/>
          </a:xfrm>
          <a:prstGeom prst="rect">
            <a:avLst/>
          </a:prstGeom>
          <a:solidFill>
            <a:srgbClr val="FE9F2A"/>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0" tIns="381000" rIns="381000" bIns="381000" anchor="ctr"/>
          <a:lstStyle>
            <a:lvl1pPr defTabSz="825500">
              <a:spcBef>
                <a:spcPts val="2000"/>
              </a:spcBef>
              <a:defRPr sz="3000">
                <a:solidFill>
                  <a:srgbClr val="000000"/>
                </a:solidFill>
                <a:latin typeface="+mn-lt"/>
                <a:ea typeface="+mn-ea"/>
                <a:cs typeface="+mn-cs"/>
                <a:sym typeface="Helvetica"/>
              </a:defRPr>
            </a:lvl1pPr>
          </a:lstStyle>
          <a:p>
            <a:r>
              <a:t>Kranken- Schwester</a:t>
            </a:r>
          </a:p>
        </p:txBody>
      </p:sp>
      <p:sp>
        <p:nvSpPr>
          <p:cNvPr id="3909" name="Angehörige"/>
          <p:cNvSpPr/>
          <p:nvPr/>
        </p:nvSpPr>
        <p:spPr>
          <a:xfrm>
            <a:off x="4229806" y="6261992"/>
            <a:ext cx="3227312" cy="2126755"/>
          </a:xfrm>
          <a:prstGeom prst="rect">
            <a:avLst/>
          </a:prstGeom>
          <a:solidFill>
            <a:srgbClr val="FE9F2A"/>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0" tIns="381000" rIns="381000" bIns="381000" anchor="ctr"/>
          <a:lstStyle>
            <a:lvl1pPr defTabSz="825500">
              <a:spcBef>
                <a:spcPts val="2000"/>
              </a:spcBef>
              <a:defRPr sz="3000">
                <a:solidFill>
                  <a:srgbClr val="000000"/>
                </a:solidFill>
                <a:latin typeface="+mn-lt"/>
                <a:ea typeface="+mn-ea"/>
                <a:cs typeface="+mn-cs"/>
                <a:sym typeface="Helvetica"/>
              </a:defRPr>
            </a:lvl1pPr>
          </a:lstStyle>
          <a:p>
            <a:r>
              <a:t>Angehörige</a:t>
            </a:r>
          </a:p>
        </p:txBody>
      </p:sp>
      <p:sp>
        <p:nvSpPr>
          <p:cNvPr id="3910" name="Gesundheitsamt"/>
          <p:cNvSpPr/>
          <p:nvPr/>
        </p:nvSpPr>
        <p:spPr>
          <a:xfrm>
            <a:off x="16472606" y="9753600"/>
            <a:ext cx="3887712" cy="2407940"/>
          </a:xfrm>
          <a:prstGeom prst="rect">
            <a:avLst/>
          </a:prstGeom>
          <a:solidFill>
            <a:srgbClr val="B0D304"/>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0" tIns="381000" rIns="381000" bIns="381000" anchor="ctr"/>
          <a:lstStyle>
            <a:lvl1pPr defTabSz="825500">
              <a:spcBef>
                <a:spcPts val="2000"/>
              </a:spcBef>
              <a:defRPr sz="3000">
                <a:solidFill>
                  <a:srgbClr val="000000"/>
                </a:solidFill>
                <a:latin typeface="+mn-lt"/>
                <a:ea typeface="+mn-ea"/>
                <a:cs typeface="+mn-cs"/>
                <a:sym typeface="Helvetica"/>
              </a:defRPr>
            </a:lvl1pPr>
          </a:lstStyle>
          <a:p>
            <a:r>
              <a:t>Gesundheitsamt</a:t>
            </a:r>
          </a:p>
        </p:txBody>
      </p:sp>
      <p:sp>
        <p:nvSpPr>
          <p:cNvPr id="3911" name="Menschen"/>
          <p:cNvSpPr/>
          <p:nvPr/>
        </p:nvSpPr>
        <p:spPr>
          <a:xfrm>
            <a:off x="406960" y="3780879"/>
            <a:ext cx="3433367" cy="160258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8729" y="21600"/>
                </a:lnTo>
                <a:lnTo>
                  <a:pt x="18729" y="14143"/>
                </a:lnTo>
                <a:lnTo>
                  <a:pt x="21600" y="10656"/>
                </a:lnTo>
                <a:lnTo>
                  <a:pt x="18729" y="7173"/>
                </a:lnTo>
                <a:lnTo>
                  <a:pt x="18729" y="0"/>
                </a:lnTo>
                <a:lnTo>
                  <a:pt x="0" y="0"/>
                </a:lnTo>
                <a:close/>
              </a:path>
            </a:pathLst>
          </a:custGeom>
          <a:solidFill>
            <a:srgbClr val="33416B"/>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900" tIns="342900" rIns="342900" bIns="342900" anchor="ctr"/>
          <a:lstStyle>
            <a:lvl1pPr algn="l" defTabSz="825500">
              <a:spcBef>
                <a:spcPts val="2000"/>
              </a:spcBef>
              <a:defRPr sz="2500">
                <a:solidFill>
                  <a:srgbClr val="F4F8FB"/>
                </a:solidFill>
                <a:latin typeface="+mn-lt"/>
                <a:ea typeface="+mn-ea"/>
                <a:cs typeface="+mn-cs"/>
                <a:sym typeface="Helvetica"/>
              </a:defRPr>
            </a:lvl1pPr>
          </a:lstStyle>
          <a:p>
            <a:r>
              <a:t>Menschen</a:t>
            </a:r>
          </a:p>
        </p:txBody>
      </p:sp>
      <p:sp>
        <p:nvSpPr>
          <p:cNvPr id="3912" name="Dinge und Organisationen"/>
          <p:cNvSpPr/>
          <p:nvPr/>
        </p:nvSpPr>
        <p:spPr>
          <a:xfrm>
            <a:off x="20551961" y="3780879"/>
            <a:ext cx="3458369" cy="1950245"/>
          </a:xfrm>
          <a:custGeom>
            <a:avLst/>
            <a:gdLst/>
            <a:ahLst/>
            <a:cxnLst>
              <a:cxn ang="0">
                <a:pos x="wd2" y="hd2"/>
              </a:cxn>
              <a:cxn ang="5400000">
                <a:pos x="wd2" y="hd2"/>
              </a:cxn>
              <a:cxn ang="10800000">
                <a:pos x="wd2" y="hd2"/>
              </a:cxn>
              <a:cxn ang="16200000">
                <a:pos x="wd2" y="hd2"/>
              </a:cxn>
            </a:cxnLst>
            <a:rect l="0" t="0" r="r" b="b"/>
            <a:pathLst>
              <a:path w="21600" h="21600" extrusionOk="0">
                <a:moveTo>
                  <a:pt x="3007" y="0"/>
                </a:moveTo>
                <a:lnTo>
                  <a:pt x="3007" y="8505"/>
                </a:lnTo>
                <a:lnTo>
                  <a:pt x="0" y="11371"/>
                </a:lnTo>
                <a:lnTo>
                  <a:pt x="3007" y="14237"/>
                </a:lnTo>
                <a:lnTo>
                  <a:pt x="3007" y="21600"/>
                </a:lnTo>
                <a:lnTo>
                  <a:pt x="21600" y="21600"/>
                </a:lnTo>
                <a:lnTo>
                  <a:pt x="21600" y="0"/>
                </a:lnTo>
                <a:lnTo>
                  <a:pt x="3007" y="0"/>
                </a:lnTo>
                <a:close/>
              </a:path>
            </a:pathLst>
          </a:custGeom>
          <a:solidFill>
            <a:srgbClr val="33416B"/>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900" tIns="342900" rIns="342900" bIns="342900" anchor="ctr"/>
          <a:lstStyle>
            <a:lvl1pPr algn="l" defTabSz="825500">
              <a:spcBef>
                <a:spcPts val="2000"/>
              </a:spcBef>
              <a:defRPr sz="2500">
                <a:solidFill>
                  <a:srgbClr val="F4F8FB"/>
                </a:solidFill>
                <a:latin typeface="+mn-lt"/>
                <a:ea typeface="+mn-ea"/>
                <a:cs typeface="+mn-cs"/>
                <a:sym typeface="Helvetica"/>
              </a:defRPr>
            </a:lvl1pPr>
          </a:lstStyle>
          <a:p>
            <a:r>
              <a:t>Dinge und Organisationen</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4" name="Foliennumm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63</a:t>
            </a:fld>
            <a:endParaRPr/>
          </a:p>
        </p:txBody>
      </p:sp>
      <p:sp>
        <p:nvSpPr>
          <p:cNvPr id="3915"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sp>
        <p:nvSpPr>
          <p:cNvPr id="3916" name="Value Mapping setzt Stakeholder in Beziehung zueinander"/>
          <p:cNvSpPr>
            <a:spLocks noGrp="1"/>
          </p:cNvSpPr>
          <p:nvPr>
            <p:ph type="title"/>
          </p:nvPr>
        </p:nvSpPr>
        <p:spPr>
          <a:prstGeom prst="rect">
            <a:avLst/>
          </a:prstGeom>
        </p:spPr>
        <p:txBody>
          <a:bodyPr/>
          <a:lstStyle/>
          <a:p>
            <a:r>
              <a:t>Value Mapping setzt Stakeholder in Beziehung zueinander</a:t>
            </a:r>
          </a:p>
        </p:txBody>
      </p:sp>
      <p:pic>
        <p:nvPicPr>
          <p:cNvPr id="3917" name="Bild" descr="Bild"/>
          <p:cNvPicPr>
            <a:picLocks noGrp="1"/>
          </p:cNvPicPr>
          <p:nvPr>
            <p:ph type="pic" idx="21"/>
          </p:nvPr>
        </p:nvPicPr>
        <p:blipFill>
          <a:blip r:embed="rId2">
            <a:alphaModFix amt="28017"/>
          </a:blip>
          <a:srcRect/>
          <a:stretch>
            <a:fillRect/>
          </a:stretch>
        </p:blipFill>
        <p:spPr>
          <a:prstGeom prst="rect">
            <a:avLst/>
          </a:prstGeom>
        </p:spPr>
      </p:pic>
      <p:sp>
        <p:nvSpPr>
          <p:cNvPr id="3918" name="DMS innovationszirkel"/>
          <p:cNvSpPr/>
          <p:nvPr/>
        </p:nvSpPr>
        <p:spPr>
          <a:xfrm>
            <a:off x="751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pic>
        <p:nvPicPr>
          <p:cNvPr id="3919" name="Bildschirmfoto 2022-06-26 um 14.29.28.png" descr="Bildschirmfoto 2022-06-26 um 14.29.28.png"/>
          <p:cNvPicPr>
            <a:picLocks noChangeAspect="1"/>
          </p:cNvPicPr>
          <p:nvPr/>
        </p:nvPicPr>
        <p:blipFill>
          <a:blip r:embed="rId3"/>
          <a:stretch>
            <a:fillRect/>
          </a:stretch>
        </p:blipFill>
        <p:spPr>
          <a:xfrm>
            <a:off x="7729627" y="1630759"/>
            <a:ext cx="8262487" cy="11662156"/>
          </a:xfrm>
          <a:prstGeom prst="rect">
            <a:avLst/>
          </a:prstGeom>
          <a:ln w="12700">
            <a:miter lim="400000"/>
          </a:ln>
        </p:spPr>
      </p:pic>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 name="Foliennumm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64</a:t>
            </a:fld>
            <a:endParaRPr/>
          </a:p>
        </p:txBody>
      </p:sp>
      <p:sp>
        <p:nvSpPr>
          <p:cNvPr id="3922"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sp>
        <p:nvSpPr>
          <p:cNvPr id="3923" name="Value Network Mapping"/>
          <p:cNvSpPr>
            <a:spLocks noGrp="1"/>
          </p:cNvSpPr>
          <p:nvPr>
            <p:ph type="title"/>
          </p:nvPr>
        </p:nvSpPr>
        <p:spPr>
          <a:prstGeom prst="rect">
            <a:avLst/>
          </a:prstGeom>
        </p:spPr>
        <p:txBody>
          <a:bodyPr/>
          <a:lstStyle/>
          <a:p>
            <a:r>
              <a:t>Value Network Mapping</a:t>
            </a:r>
          </a:p>
        </p:txBody>
      </p:sp>
      <p:pic>
        <p:nvPicPr>
          <p:cNvPr id="3924" name="Bild" descr="Bild"/>
          <p:cNvPicPr>
            <a:picLocks noGrp="1"/>
          </p:cNvPicPr>
          <p:nvPr>
            <p:ph type="pic" idx="21"/>
          </p:nvPr>
        </p:nvPicPr>
        <p:blipFill>
          <a:blip r:embed="rId2">
            <a:alphaModFix amt="28017"/>
          </a:blip>
          <a:srcRect/>
          <a:stretch>
            <a:fillRect/>
          </a:stretch>
        </p:blipFill>
        <p:spPr>
          <a:prstGeom prst="rect">
            <a:avLst/>
          </a:prstGeom>
        </p:spPr>
      </p:pic>
      <p:sp>
        <p:nvSpPr>
          <p:cNvPr id="3925" name="DMS innovationszirkel"/>
          <p:cNvSpPr/>
          <p:nvPr/>
        </p:nvSpPr>
        <p:spPr>
          <a:xfrm>
            <a:off x="751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sp>
        <p:nvSpPr>
          <p:cNvPr id="3926" name="Patient"/>
          <p:cNvSpPr/>
          <p:nvPr/>
        </p:nvSpPr>
        <p:spPr>
          <a:xfrm>
            <a:off x="12192000" y="6188323"/>
            <a:ext cx="3227311" cy="2126754"/>
          </a:xfrm>
          <a:prstGeom prst="rect">
            <a:avLst/>
          </a:prstGeom>
          <a:solidFill>
            <a:srgbClr val="FE9F2A"/>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0" tIns="381000" rIns="381000" bIns="381000" anchor="ctr"/>
          <a:lstStyle>
            <a:lvl1pPr defTabSz="825500">
              <a:spcBef>
                <a:spcPts val="2000"/>
              </a:spcBef>
              <a:defRPr sz="3100">
                <a:solidFill>
                  <a:srgbClr val="000000"/>
                </a:solidFill>
                <a:latin typeface="+mn-lt"/>
                <a:ea typeface="+mn-ea"/>
                <a:cs typeface="+mn-cs"/>
                <a:sym typeface="Helvetica"/>
              </a:defRPr>
            </a:lvl1pPr>
          </a:lstStyle>
          <a:p>
            <a:r>
              <a:t>Patient</a:t>
            </a:r>
          </a:p>
        </p:txBody>
      </p:sp>
      <p:sp>
        <p:nvSpPr>
          <p:cNvPr id="3927" name="Arzt"/>
          <p:cNvSpPr/>
          <p:nvPr/>
        </p:nvSpPr>
        <p:spPr>
          <a:xfrm>
            <a:off x="10578345" y="2708523"/>
            <a:ext cx="3227311" cy="2126754"/>
          </a:xfrm>
          <a:prstGeom prst="rect">
            <a:avLst/>
          </a:prstGeom>
          <a:solidFill>
            <a:srgbClr val="FE9F2A"/>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0" tIns="381000" rIns="381000" bIns="381000" anchor="ctr"/>
          <a:lstStyle>
            <a:lvl1pPr defTabSz="825500">
              <a:spcBef>
                <a:spcPts val="2000"/>
              </a:spcBef>
              <a:defRPr sz="3100">
                <a:solidFill>
                  <a:srgbClr val="000000"/>
                </a:solidFill>
                <a:latin typeface="+mn-lt"/>
                <a:ea typeface="+mn-ea"/>
                <a:cs typeface="+mn-cs"/>
                <a:sym typeface="Helvetica"/>
              </a:defRPr>
            </a:lvl1pPr>
          </a:lstStyle>
          <a:p>
            <a:r>
              <a:t>Arzt</a:t>
            </a:r>
          </a:p>
        </p:txBody>
      </p:sp>
      <p:sp>
        <p:nvSpPr>
          <p:cNvPr id="3928" name="Angehörige"/>
          <p:cNvSpPr/>
          <p:nvPr/>
        </p:nvSpPr>
        <p:spPr>
          <a:xfrm>
            <a:off x="6375400" y="5604123"/>
            <a:ext cx="3227311" cy="2126754"/>
          </a:xfrm>
          <a:prstGeom prst="rect">
            <a:avLst/>
          </a:prstGeom>
          <a:solidFill>
            <a:srgbClr val="FE9F2A"/>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0" tIns="381000" rIns="381000" bIns="381000" anchor="ctr"/>
          <a:lstStyle>
            <a:lvl1pPr defTabSz="825500">
              <a:spcBef>
                <a:spcPts val="2000"/>
              </a:spcBef>
              <a:defRPr sz="3100">
                <a:solidFill>
                  <a:srgbClr val="000000"/>
                </a:solidFill>
                <a:latin typeface="+mn-lt"/>
                <a:ea typeface="+mn-ea"/>
                <a:cs typeface="+mn-cs"/>
                <a:sym typeface="Helvetica"/>
              </a:defRPr>
            </a:lvl1pPr>
          </a:lstStyle>
          <a:p>
            <a:r>
              <a:t>Angehörige</a:t>
            </a:r>
          </a:p>
        </p:txBody>
      </p:sp>
      <p:sp>
        <p:nvSpPr>
          <p:cNvPr id="3929" name="Kranken- versicherungen"/>
          <p:cNvSpPr/>
          <p:nvPr/>
        </p:nvSpPr>
        <p:spPr>
          <a:xfrm>
            <a:off x="15671800" y="9566523"/>
            <a:ext cx="3887711" cy="2407940"/>
          </a:xfrm>
          <a:prstGeom prst="rect">
            <a:avLst/>
          </a:prstGeom>
          <a:solidFill>
            <a:srgbClr val="B0D304"/>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0" tIns="381000" rIns="381000" bIns="381000" anchor="ctr"/>
          <a:lstStyle>
            <a:lvl1pPr defTabSz="825500">
              <a:spcBef>
                <a:spcPts val="2000"/>
              </a:spcBef>
              <a:defRPr sz="3100">
                <a:solidFill>
                  <a:srgbClr val="000000"/>
                </a:solidFill>
                <a:latin typeface="+mn-lt"/>
                <a:ea typeface="+mn-ea"/>
                <a:cs typeface="+mn-cs"/>
                <a:sym typeface="Helvetica"/>
              </a:defRPr>
            </a:lvl1pPr>
          </a:lstStyle>
          <a:p>
            <a:r>
              <a:t>Kranken- versicherungen</a:t>
            </a:r>
          </a:p>
        </p:txBody>
      </p:sp>
      <p:sp>
        <p:nvSpPr>
          <p:cNvPr id="3930" name="Linie"/>
          <p:cNvSpPr/>
          <p:nvPr/>
        </p:nvSpPr>
        <p:spPr>
          <a:xfrm flipV="1">
            <a:off x="12827000" y="4888025"/>
            <a:ext cx="1" cy="1247550"/>
          </a:xfrm>
          <a:prstGeom prst="line">
            <a:avLst/>
          </a:prstGeom>
          <a:ln w="63500">
            <a:solidFill>
              <a:srgbClr val="961A59"/>
            </a:solidFill>
            <a:miter lim="400000"/>
            <a:tailEnd type="triangle"/>
          </a:ln>
        </p:spPr>
        <p:txBody>
          <a:bodyPr lIns="50800" tIns="50800" rIns="50800" bIns="50800" anchor="ctr"/>
          <a:lstStyle/>
          <a:p>
            <a:pPr defTabSz="825500">
              <a:defRPr sz="3200">
                <a:solidFill>
                  <a:srgbClr val="000000"/>
                </a:solidFill>
                <a:latin typeface="Helvetica Light"/>
                <a:ea typeface="Helvetica Light"/>
                <a:cs typeface="Helvetica Light"/>
                <a:sym typeface="Helvetica Light"/>
              </a:defRPr>
            </a:pPr>
            <a:endParaRPr/>
          </a:p>
        </p:txBody>
      </p:sp>
      <p:sp>
        <p:nvSpPr>
          <p:cNvPr id="3931" name="Linie"/>
          <p:cNvSpPr/>
          <p:nvPr/>
        </p:nvSpPr>
        <p:spPr>
          <a:xfrm>
            <a:off x="12344400" y="4888025"/>
            <a:ext cx="1" cy="1247550"/>
          </a:xfrm>
          <a:prstGeom prst="line">
            <a:avLst/>
          </a:prstGeom>
          <a:ln w="63500">
            <a:solidFill>
              <a:srgbClr val="199880"/>
            </a:solidFill>
            <a:miter lim="400000"/>
            <a:tailEnd type="triangle"/>
          </a:ln>
        </p:spPr>
        <p:txBody>
          <a:bodyPr lIns="50800" tIns="50800" rIns="50800" bIns="50800" anchor="ctr"/>
          <a:lstStyle/>
          <a:p>
            <a:pPr defTabSz="825500">
              <a:defRPr sz="3200">
                <a:solidFill>
                  <a:srgbClr val="000000"/>
                </a:solidFill>
                <a:latin typeface="Helvetica Light"/>
                <a:ea typeface="Helvetica Light"/>
                <a:cs typeface="Helvetica Light"/>
                <a:sym typeface="Helvetica Light"/>
              </a:defRPr>
            </a:pPr>
            <a:endParaRPr/>
          </a:p>
        </p:txBody>
      </p:sp>
      <p:sp>
        <p:nvSpPr>
          <p:cNvPr id="3932" name="Linie"/>
          <p:cNvSpPr/>
          <p:nvPr/>
        </p:nvSpPr>
        <p:spPr>
          <a:xfrm>
            <a:off x="9966535" y="6858000"/>
            <a:ext cx="2238559" cy="0"/>
          </a:xfrm>
          <a:prstGeom prst="line">
            <a:avLst/>
          </a:prstGeom>
          <a:ln w="63500">
            <a:solidFill>
              <a:srgbClr val="199880"/>
            </a:solidFill>
            <a:miter lim="400000"/>
            <a:tailEnd type="triangle"/>
          </a:ln>
        </p:spPr>
        <p:txBody>
          <a:bodyPr lIns="50800" tIns="50800" rIns="50800" bIns="50800" anchor="ctr"/>
          <a:lstStyle/>
          <a:p>
            <a:pPr defTabSz="825500">
              <a:defRPr sz="3200">
                <a:solidFill>
                  <a:srgbClr val="000000"/>
                </a:solidFill>
                <a:latin typeface="Helvetica Light"/>
                <a:ea typeface="Helvetica Light"/>
                <a:cs typeface="Helvetica Light"/>
                <a:sym typeface="Helvetica Light"/>
              </a:defRPr>
            </a:pPr>
            <a:endParaRPr/>
          </a:p>
        </p:txBody>
      </p:sp>
      <p:sp>
        <p:nvSpPr>
          <p:cNvPr id="3933" name="Linie"/>
          <p:cNvSpPr/>
          <p:nvPr/>
        </p:nvSpPr>
        <p:spPr>
          <a:xfrm flipH="1">
            <a:off x="9398000" y="4576252"/>
            <a:ext cx="1046758" cy="819774"/>
          </a:xfrm>
          <a:prstGeom prst="line">
            <a:avLst/>
          </a:prstGeom>
          <a:ln w="63500">
            <a:solidFill>
              <a:srgbClr val="961A59"/>
            </a:solidFill>
            <a:miter lim="400000"/>
            <a:tailEnd type="triangle"/>
          </a:ln>
        </p:spPr>
        <p:txBody>
          <a:bodyPr lIns="50800" tIns="50800" rIns="50800" bIns="50800" anchor="ctr"/>
          <a:lstStyle/>
          <a:p>
            <a:pPr defTabSz="825500">
              <a:defRPr sz="3200">
                <a:solidFill>
                  <a:srgbClr val="000000"/>
                </a:solidFill>
                <a:latin typeface="Helvetica Light"/>
                <a:ea typeface="Helvetica Light"/>
                <a:cs typeface="Helvetica Light"/>
                <a:sym typeface="Helvetica Light"/>
              </a:defRPr>
            </a:pPr>
            <a:endParaRPr/>
          </a:p>
        </p:txBody>
      </p:sp>
      <p:sp>
        <p:nvSpPr>
          <p:cNvPr id="3934" name="Linie"/>
          <p:cNvSpPr/>
          <p:nvPr/>
        </p:nvSpPr>
        <p:spPr>
          <a:xfrm>
            <a:off x="15646400" y="8015174"/>
            <a:ext cx="1409458" cy="1409458"/>
          </a:xfrm>
          <a:prstGeom prst="line">
            <a:avLst/>
          </a:prstGeom>
          <a:ln w="63500">
            <a:solidFill>
              <a:srgbClr val="961A59"/>
            </a:solidFill>
            <a:miter lim="400000"/>
            <a:tailEnd type="triangle"/>
          </a:ln>
        </p:spPr>
        <p:txBody>
          <a:bodyPr lIns="50800" tIns="50800" rIns="50800" bIns="50800" anchor="ctr"/>
          <a:lstStyle/>
          <a:p>
            <a:pPr defTabSz="825500">
              <a:defRPr sz="3200">
                <a:solidFill>
                  <a:srgbClr val="000000"/>
                </a:solidFill>
                <a:latin typeface="Helvetica Light"/>
                <a:ea typeface="Helvetica Light"/>
                <a:cs typeface="Helvetica Light"/>
                <a:sym typeface="Helvetica Light"/>
              </a:defRPr>
            </a:pPr>
            <a:endParaRPr/>
          </a:p>
        </p:txBody>
      </p:sp>
      <p:sp>
        <p:nvSpPr>
          <p:cNvPr id="3935" name="Linie"/>
          <p:cNvSpPr/>
          <p:nvPr/>
        </p:nvSpPr>
        <p:spPr>
          <a:xfrm flipH="1" flipV="1">
            <a:off x="15551245" y="8481992"/>
            <a:ext cx="922496" cy="922496"/>
          </a:xfrm>
          <a:prstGeom prst="line">
            <a:avLst/>
          </a:prstGeom>
          <a:ln w="63500">
            <a:solidFill>
              <a:srgbClr val="199880"/>
            </a:solidFill>
            <a:miter lim="400000"/>
            <a:tailEnd type="triangle"/>
          </a:ln>
        </p:spPr>
        <p:txBody>
          <a:bodyPr lIns="50800" tIns="50800" rIns="50800" bIns="50800" anchor="ctr"/>
          <a:lstStyle/>
          <a:p>
            <a:pPr defTabSz="825500">
              <a:defRPr sz="3200">
                <a:solidFill>
                  <a:srgbClr val="000000"/>
                </a:solidFill>
                <a:latin typeface="Helvetica Light"/>
                <a:ea typeface="Helvetica Light"/>
                <a:cs typeface="Helvetica Light"/>
                <a:sym typeface="Helvetica Light"/>
              </a:defRPr>
            </a:pPr>
            <a:endParaRPr/>
          </a:p>
        </p:txBody>
      </p:sp>
      <p:sp>
        <p:nvSpPr>
          <p:cNvPr id="3936" name="Linie"/>
          <p:cNvSpPr/>
          <p:nvPr/>
        </p:nvSpPr>
        <p:spPr>
          <a:xfrm flipH="1" flipV="1">
            <a:off x="14047658" y="3910698"/>
            <a:ext cx="4559682" cy="5493790"/>
          </a:xfrm>
          <a:prstGeom prst="line">
            <a:avLst/>
          </a:prstGeom>
          <a:ln w="63500">
            <a:solidFill>
              <a:srgbClr val="199880"/>
            </a:solidFill>
            <a:miter lim="400000"/>
            <a:tailEnd type="triangle"/>
          </a:ln>
        </p:spPr>
        <p:txBody>
          <a:bodyPr lIns="50800" tIns="50800" rIns="50800" bIns="50800" anchor="ctr"/>
          <a:lstStyle/>
          <a:p>
            <a:pPr defTabSz="825500">
              <a:defRPr sz="3200">
                <a:solidFill>
                  <a:srgbClr val="000000"/>
                </a:solidFill>
                <a:latin typeface="Helvetica Light"/>
                <a:ea typeface="Helvetica Light"/>
                <a:cs typeface="Helvetica Light"/>
                <a:sym typeface="Helvetica Light"/>
              </a:defRPr>
            </a:pPr>
            <a:endParaRPr/>
          </a:p>
        </p:txBody>
      </p:sp>
      <p:pic>
        <p:nvPicPr>
          <p:cNvPr id="3937" name="Bild" descr="Bild"/>
          <p:cNvPicPr>
            <a:picLocks noChangeAspect="1"/>
          </p:cNvPicPr>
          <p:nvPr/>
        </p:nvPicPr>
        <p:blipFill>
          <a:blip r:embed="rId3"/>
          <a:stretch>
            <a:fillRect/>
          </a:stretch>
        </p:blipFill>
        <p:spPr>
          <a:xfrm>
            <a:off x="16286460" y="5229671"/>
            <a:ext cx="778273" cy="778273"/>
          </a:xfrm>
          <a:prstGeom prst="rect">
            <a:avLst/>
          </a:prstGeom>
          <a:ln w="12700">
            <a:miter lim="400000"/>
          </a:ln>
        </p:spPr>
      </p:pic>
      <p:pic>
        <p:nvPicPr>
          <p:cNvPr id="3938" name="Bild" descr="Bild"/>
          <p:cNvPicPr>
            <a:picLocks noChangeAspect="1"/>
          </p:cNvPicPr>
          <p:nvPr/>
        </p:nvPicPr>
        <p:blipFill>
          <a:blip r:embed="rId3"/>
          <a:stretch>
            <a:fillRect/>
          </a:stretch>
        </p:blipFill>
        <p:spPr>
          <a:xfrm>
            <a:off x="16286460" y="8043664"/>
            <a:ext cx="555080" cy="555080"/>
          </a:xfrm>
          <a:prstGeom prst="rect">
            <a:avLst/>
          </a:prstGeom>
          <a:ln w="12700">
            <a:miter lim="400000"/>
          </a:ln>
        </p:spPr>
      </p:pic>
      <p:pic>
        <p:nvPicPr>
          <p:cNvPr id="3939" name="Bild" descr="Bild"/>
          <p:cNvPicPr>
            <a:picLocks noChangeAspect="1"/>
          </p:cNvPicPr>
          <p:nvPr/>
        </p:nvPicPr>
        <p:blipFill>
          <a:blip r:embed="rId4"/>
          <a:stretch>
            <a:fillRect/>
          </a:stretch>
        </p:blipFill>
        <p:spPr>
          <a:xfrm>
            <a:off x="13097857" y="5341267"/>
            <a:ext cx="555081" cy="555081"/>
          </a:xfrm>
          <a:prstGeom prst="rect">
            <a:avLst/>
          </a:prstGeom>
          <a:ln w="12700">
            <a:miter lim="400000"/>
          </a:ln>
        </p:spPr>
      </p:pic>
      <p:pic>
        <p:nvPicPr>
          <p:cNvPr id="3940" name="Bild" descr="Bild"/>
          <p:cNvPicPr>
            <a:picLocks noChangeAspect="1"/>
          </p:cNvPicPr>
          <p:nvPr/>
        </p:nvPicPr>
        <p:blipFill>
          <a:blip r:embed="rId5"/>
          <a:stretch>
            <a:fillRect/>
          </a:stretch>
        </p:blipFill>
        <p:spPr>
          <a:xfrm>
            <a:off x="11484591" y="5171206"/>
            <a:ext cx="681187" cy="681188"/>
          </a:xfrm>
          <a:prstGeom prst="rect">
            <a:avLst/>
          </a:prstGeom>
          <a:ln w="12700">
            <a:miter lim="400000"/>
          </a:ln>
        </p:spPr>
      </p:pic>
      <p:pic>
        <p:nvPicPr>
          <p:cNvPr id="3941" name="Bild" descr="Bild"/>
          <p:cNvPicPr>
            <a:picLocks noChangeAspect="1"/>
          </p:cNvPicPr>
          <p:nvPr/>
        </p:nvPicPr>
        <p:blipFill>
          <a:blip r:embed="rId6"/>
          <a:stretch>
            <a:fillRect/>
          </a:stretch>
        </p:blipFill>
        <p:spPr>
          <a:xfrm>
            <a:off x="10619815" y="7202760"/>
            <a:ext cx="555080" cy="555080"/>
          </a:xfrm>
          <a:prstGeom prst="rect">
            <a:avLst/>
          </a:prstGeom>
          <a:ln w="12700">
            <a:miter lim="400000"/>
          </a:ln>
        </p:spPr>
      </p:pic>
      <p:pic>
        <p:nvPicPr>
          <p:cNvPr id="3942" name="Bild" descr="Bild"/>
          <p:cNvPicPr>
            <a:picLocks noChangeAspect="1"/>
          </p:cNvPicPr>
          <p:nvPr/>
        </p:nvPicPr>
        <p:blipFill>
          <a:blip r:embed="rId7"/>
          <a:stretch>
            <a:fillRect/>
          </a:stretch>
        </p:blipFill>
        <p:spPr>
          <a:xfrm>
            <a:off x="9404300" y="4273301"/>
            <a:ext cx="555080" cy="555081"/>
          </a:xfrm>
          <a:prstGeom prst="rect">
            <a:avLst/>
          </a:prstGeom>
          <a:ln w="12700">
            <a:miter lim="400000"/>
          </a:ln>
        </p:spPr>
      </p:pic>
      <p:pic>
        <p:nvPicPr>
          <p:cNvPr id="3943" name="Bild" descr="Bild"/>
          <p:cNvPicPr>
            <a:picLocks noChangeAspect="1"/>
          </p:cNvPicPr>
          <p:nvPr/>
        </p:nvPicPr>
        <p:blipFill>
          <a:blip r:embed="rId7"/>
          <a:stretch>
            <a:fillRect/>
          </a:stretch>
        </p:blipFill>
        <p:spPr>
          <a:xfrm>
            <a:off x="15170100" y="8676925"/>
            <a:ext cx="555080" cy="555080"/>
          </a:xfrm>
          <a:prstGeom prst="rect">
            <a:avLst/>
          </a:prstGeom>
          <a:ln w="12700">
            <a:miter lim="400000"/>
          </a:ln>
        </p:spPr>
      </p:pic>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CDE8B5"/>
        </a:solidFill>
        <a:effectLst/>
      </p:bgPr>
    </p:bg>
    <p:spTree>
      <p:nvGrpSpPr>
        <p:cNvPr id="1" name=""/>
        <p:cNvGrpSpPr/>
        <p:nvPr/>
      </p:nvGrpSpPr>
      <p:grpSpPr>
        <a:xfrm>
          <a:off x="0" y="0"/>
          <a:ext cx="0" cy="0"/>
          <a:chOff x="0" y="0"/>
          <a:chExt cx="0" cy="0"/>
        </a:xfrm>
      </p:grpSpPr>
      <p:sp>
        <p:nvSpPr>
          <p:cNvPr id="3945"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65</a:t>
            </a:fld>
            <a:endParaRPr/>
          </a:p>
        </p:txBody>
      </p:sp>
      <p:sp>
        <p:nvSpPr>
          <p:cNvPr id="3946" name="Tragt zusammen, welche Menschen, Dienste und Organisationen von dem Problem betroffen sind und wer ein Interesse hat, es zu lösen.…"/>
          <p:cNvSpPr>
            <a:spLocks noGrp="1"/>
          </p:cNvSpPr>
          <p:nvPr>
            <p:ph type="body" idx="21"/>
          </p:nvPr>
        </p:nvSpPr>
        <p:spPr>
          <a:xfrm>
            <a:off x="832760" y="2446296"/>
            <a:ext cx="15497865" cy="887094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599" y="21600"/>
                </a:lnTo>
                <a:lnTo>
                  <a:pt x="0" y="21600"/>
                </a:lnTo>
                <a:lnTo>
                  <a:pt x="0" y="0"/>
                </a:lnTo>
                <a:close/>
              </a:path>
            </a:pathLst>
          </a:cu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1185333" indent="-1185333">
              <a:lnSpc>
                <a:spcPct val="90000"/>
              </a:lnSpc>
              <a:spcBef>
                <a:spcPts val="4000"/>
              </a:spcBef>
              <a:buSzPct val="100000"/>
              <a:buAutoNum type="arabicPeriod"/>
              <a:defRPr sz="4800" b="1" spc="-96">
                <a:solidFill>
                  <a:srgbClr val="535E7C"/>
                </a:solidFill>
              </a:defRPr>
            </a:pPr>
            <a:r>
              <a:t>Tragt zusammen, welche Menschen, Dienste und Organisationen von dem Problem betroffen sind und wer ein Interesse hat, es zu lösen.</a:t>
            </a:r>
          </a:p>
          <a:p>
            <a:pPr marL="1185333" indent="-1185333">
              <a:lnSpc>
                <a:spcPct val="90000"/>
              </a:lnSpc>
              <a:spcBef>
                <a:spcPts val="4000"/>
              </a:spcBef>
              <a:buSzPct val="100000"/>
              <a:buAutoNum type="arabicPeriod"/>
              <a:defRPr sz="4800" b="1" spc="-96">
                <a:solidFill>
                  <a:srgbClr val="535E7C"/>
                </a:solidFill>
              </a:defRPr>
            </a:pPr>
            <a:r>
              <a:t>Macht euch Gedanken, um die Beziehungen der verschiedenen Gruppen und Menschen zueinander.</a:t>
            </a:r>
          </a:p>
        </p:txBody>
      </p:sp>
      <p:sp>
        <p:nvSpPr>
          <p:cNvPr id="3947" name="Aufgabe"/>
          <p:cNvSpPr>
            <a:spLocks noGrp="1"/>
          </p:cNvSpPr>
          <p:nvPr>
            <p:ph type="body" idx="22"/>
          </p:nvPr>
        </p:nvSpPr>
        <p:spPr>
          <a:prstGeom prst="rect">
            <a:avLst/>
          </a:prstGeom>
        </p:spPr>
        <p:txBody>
          <a:bodyPr/>
          <a:lstStyle/>
          <a:p>
            <a:r>
              <a:t>Aufgabe</a:t>
            </a:r>
          </a:p>
        </p:txBody>
      </p:sp>
      <p:sp>
        <p:nvSpPr>
          <p:cNvPr id="3948" name="40 Min"/>
          <p:cNvSpPr txBox="1">
            <a:spLocks noGrp="1"/>
          </p:cNvSpPr>
          <p:nvPr>
            <p:ph type="body" idx="23"/>
          </p:nvPr>
        </p:nvSpPr>
        <p:spPr>
          <a:xfrm>
            <a:off x="21449635" y="1970400"/>
            <a:ext cx="2080261" cy="896113"/>
          </a:xfrm>
          <a:prstGeom prst="rect">
            <a:avLst/>
          </a:prstGeom>
        </p:spPr>
        <p:txBody>
          <a:bodyPr/>
          <a:lstStyle/>
          <a:p>
            <a:r>
              <a:t>40 Min</a:t>
            </a: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0" name="Dreieck"/>
          <p:cNvSpPr/>
          <p:nvPr/>
        </p:nvSpPr>
        <p:spPr>
          <a:xfrm rot="16200000">
            <a:off x="21129049" y="1218390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951" name="Kreis"/>
          <p:cNvSpPr/>
          <p:nvPr/>
        </p:nvSpPr>
        <p:spPr>
          <a:xfrm rot="16200000">
            <a:off x="21130770" y="1105373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952" name="Dreieck"/>
          <p:cNvSpPr/>
          <p:nvPr/>
        </p:nvSpPr>
        <p:spPr>
          <a:xfrm rot="16200000">
            <a:off x="21129049" y="992012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953" name="Kreis"/>
          <p:cNvSpPr/>
          <p:nvPr/>
        </p:nvSpPr>
        <p:spPr>
          <a:xfrm rot="16200000">
            <a:off x="21130770" y="8789951"/>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954" name="Dreieck"/>
          <p:cNvSpPr/>
          <p:nvPr/>
        </p:nvSpPr>
        <p:spPr>
          <a:xfrm rot="16200000">
            <a:off x="21907695" y="11617100"/>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955" name="Kreis"/>
          <p:cNvSpPr/>
          <p:nvPr/>
        </p:nvSpPr>
        <p:spPr>
          <a:xfrm rot="16200000">
            <a:off x="21909416" y="10486930"/>
            <a:ext cx="472848"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956" name="Dreieck"/>
          <p:cNvSpPr/>
          <p:nvPr/>
        </p:nvSpPr>
        <p:spPr>
          <a:xfrm rot="16200000">
            <a:off x="21907695" y="935331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957" name="Kreis"/>
          <p:cNvSpPr/>
          <p:nvPr/>
        </p:nvSpPr>
        <p:spPr>
          <a:xfrm rot="16200000">
            <a:off x="21909416" y="8223146"/>
            <a:ext cx="472848"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958" name="Dreieck"/>
          <p:cNvSpPr/>
          <p:nvPr/>
        </p:nvSpPr>
        <p:spPr>
          <a:xfrm rot="16200000">
            <a:off x="22694934" y="1218390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959" name="Kreis"/>
          <p:cNvSpPr/>
          <p:nvPr/>
        </p:nvSpPr>
        <p:spPr>
          <a:xfrm rot="16200000">
            <a:off x="22696654" y="1105373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960" name="Dreieck"/>
          <p:cNvSpPr/>
          <p:nvPr/>
        </p:nvSpPr>
        <p:spPr>
          <a:xfrm rot="16200000">
            <a:off x="22694934" y="992012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961" name="Kreis"/>
          <p:cNvSpPr/>
          <p:nvPr/>
        </p:nvSpPr>
        <p:spPr>
          <a:xfrm rot="16200000">
            <a:off x="22696654" y="8789951"/>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962" name="Dreieck"/>
          <p:cNvSpPr/>
          <p:nvPr/>
        </p:nvSpPr>
        <p:spPr>
          <a:xfrm rot="16200000">
            <a:off x="23473578" y="11617100"/>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963" name="Kreis"/>
          <p:cNvSpPr/>
          <p:nvPr/>
        </p:nvSpPr>
        <p:spPr>
          <a:xfrm rot="16200000">
            <a:off x="23475298" y="1048693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964" name="Dreieck"/>
          <p:cNvSpPr/>
          <p:nvPr/>
        </p:nvSpPr>
        <p:spPr>
          <a:xfrm rot="16200000">
            <a:off x="23473578" y="935331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965" name="Kreis"/>
          <p:cNvSpPr/>
          <p:nvPr/>
        </p:nvSpPr>
        <p:spPr>
          <a:xfrm rot="16200000">
            <a:off x="23475298" y="822314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966" name="Dreieck"/>
          <p:cNvSpPr/>
          <p:nvPr/>
        </p:nvSpPr>
        <p:spPr>
          <a:xfrm rot="16200000">
            <a:off x="24260816" y="1218390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967" name="Kreis"/>
          <p:cNvSpPr/>
          <p:nvPr/>
        </p:nvSpPr>
        <p:spPr>
          <a:xfrm rot="16200000">
            <a:off x="24262537" y="1105373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968" name="Dreieck"/>
          <p:cNvSpPr/>
          <p:nvPr/>
        </p:nvSpPr>
        <p:spPr>
          <a:xfrm rot="16200000">
            <a:off x="24260816" y="992012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969" name="Kreis"/>
          <p:cNvSpPr/>
          <p:nvPr/>
        </p:nvSpPr>
        <p:spPr>
          <a:xfrm rot="16200000">
            <a:off x="24262537" y="8789951"/>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970" name="Dreieck"/>
          <p:cNvSpPr/>
          <p:nvPr/>
        </p:nvSpPr>
        <p:spPr>
          <a:xfrm rot="16200000">
            <a:off x="25039463" y="11617100"/>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971" name="Kreis"/>
          <p:cNvSpPr/>
          <p:nvPr/>
        </p:nvSpPr>
        <p:spPr>
          <a:xfrm rot="16200000">
            <a:off x="25041183" y="10486930"/>
            <a:ext cx="472848"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972" name="Dreieck"/>
          <p:cNvSpPr/>
          <p:nvPr/>
        </p:nvSpPr>
        <p:spPr>
          <a:xfrm rot="16200000">
            <a:off x="25039463" y="935331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973" name="Kreis"/>
          <p:cNvSpPr/>
          <p:nvPr/>
        </p:nvSpPr>
        <p:spPr>
          <a:xfrm rot="16200000">
            <a:off x="25041183" y="8223146"/>
            <a:ext cx="472848"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974" name="Dreieck"/>
          <p:cNvSpPr/>
          <p:nvPr/>
        </p:nvSpPr>
        <p:spPr>
          <a:xfrm rot="16200000">
            <a:off x="25826699" y="1218390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975" name="Kreis"/>
          <p:cNvSpPr/>
          <p:nvPr/>
        </p:nvSpPr>
        <p:spPr>
          <a:xfrm rot="16200000">
            <a:off x="25828420" y="1105373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976" name="Dreieck"/>
          <p:cNvSpPr/>
          <p:nvPr/>
        </p:nvSpPr>
        <p:spPr>
          <a:xfrm rot="16200000">
            <a:off x="25826699" y="992012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977" name="Kreis"/>
          <p:cNvSpPr/>
          <p:nvPr/>
        </p:nvSpPr>
        <p:spPr>
          <a:xfrm rot="16200000">
            <a:off x="25828420" y="8789951"/>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978" name="Dreieck"/>
          <p:cNvSpPr/>
          <p:nvPr/>
        </p:nvSpPr>
        <p:spPr>
          <a:xfrm rot="16200000">
            <a:off x="26605346" y="11617100"/>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979" name="Kreis"/>
          <p:cNvSpPr/>
          <p:nvPr/>
        </p:nvSpPr>
        <p:spPr>
          <a:xfrm rot="16200000">
            <a:off x="26607067" y="1048693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980" name="Dreieck"/>
          <p:cNvSpPr/>
          <p:nvPr/>
        </p:nvSpPr>
        <p:spPr>
          <a:xfrm rot="16200000">
            <a:off x="26605346" y="935331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981" name="Kreis"/>
          <p:cNvSpPr/>
          <p:nvPr/>
        </p:nvSpPr>
        <p:spPr>
          <a:xfrm rot="16200000">
            <a:off x="26607067" y="822314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982" name="Dreieck"/>
          <p:cNvSpPr/>
          <p:nvPr/>
        </p:nvSpPr>
        <p:spPr>
          <a:xfrm rot="16200000">
            <a:off x="21167811" y="1669210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983" name="Kreis"/>
          <p:cNvSpPr/>
          <p:nvPr/>
        </p:nvSpPr>
        <p:spPr>
          <a:xfrm rot="16200000">
            <a:off x="21169532" y="15561938"/>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984" name="Dreieck"/>
          <p:cNvSpPr/>
          <p:nvPr/>
        </p:nvSpPr>
        <p:spPr>
          <a:xfrm rot="16200000">
            <a:off x="21167811" y="1442832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985" name="Kreis"/>
          <p:cNvSpPr/>
          <p:nvPr/>
        </p:nvSpPr>
        <p:spPr>
          <a:xfrm rot="16200000">
            <a:off x="21169532" y="13298155"/>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986" name="Dreieck"/>
          <p:cNvSpPr/>
          <p:nvPr/>
        </p:nvSpPr>
        <p:spPr>
          <a:xfrm rot="16200000">
            <a:off x="21946460" y="16125304"/>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987" name="Kreis"/>
          <p:cNvSpPr/>
          <p:nvPr/>
        </p:nvSpPr>
        <p:spPr>
          <a:xfrm rot="16200000">
            <a:off x="21948181" y="14995132"/>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988" name="Dreieck"/>
          <p:cNvSpPr/>
          <p:nvPr/>
        </p:nvSpPr>
        <p:spPr>
          <a:xfrm rot="16200000">
            <a:off x="21946460" y="1386151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989" name="Kreis"/>
          <p:cNvSpPr/>
          <p:nvPr/>
        </p:nvSpPr>
        <p:spPr>
          <a:xfrm rot="16200000">
            <a:off x="21948181" y="12731348"/>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990" name="Dreieck"/>
          <p:cNvSpPr/>
          <p:nvPr/>
        </p:nvSpPr>
        <p:spPr>
          <a:xfrm rot="16200000">
            <a:off x="22733696" y="1669210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991" name="Kreis"/>
          <p:cNvSpPr/>
          <p:nvPr/>
        </p:nvSpPr>
        <p:spPr>
          <a:xfrm rot="16200000">
            <a:off x="22735416" y="15561938"/>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992" name="Dreieck"/>
          <p:cNvSpPr/>
          <p:nvPr/>
        </p:nvSpPr>
        <p:spPr>
          <a:xfrm rot="16200000">
            <a:off x="22733696" y="1442832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993" name="Kreis"/>
          <p:cNvSpPr/>
          <p:nvPr/>
        </p:nvSpPr>
        <p:spPr>
          <a:xfrm rot="16200000">
            <a:off x="22735416" y="13298155"/>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994" name="Dreieck"/>
          <p:cNvSpPr/>
          <p:nvPr/>
        </p:nvSpPr>
        <p:spPr>
          <a:xfrm rot="16200000">
            <a:off x="23512344" y="16125304"/>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995" name="Kreis"/>
          <p:cNvSpPr/>
          <p:nvPr/>
        </p:nvSpPr>
        <p:spPr>
          <a:xfrm rot="16200000">
            <a:off x="23514065" y="14995132"/>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996" name="Dreieck"/>
          <p:cNvSpPr/>
          <p:nvPr/>
        </p:nvSpPr>
        <p:spPr>
          <a:xfrm rot="16200000">
            <a:off x="23512344" y="1386151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997" name="Kreis"/>
          <p:cNvSpPr/>
          <p:nvPr/>
        </p:nvSpPr>
        <p:spPr>
          <a:xfrm rot="16200000">
            <a:off x="23514065" y="12731348"/>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998" name="Dreieck"/>
          <p:cNvSpPr/>
          <p:nvPr/>
        </p:nvSpPr>
        <p:spPr>
          <a:xfrm rot="16200000">
            <a:off x="24299581" y="1669210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3999" name="Kreis"/>
          <p:cNvSpPr/>
          <p:nvPr/>
        </p:nvSpPr>
        <p:spPr>
          <a:xfrm rot="16200000">
            <a:off x="24301301" y="15561938"/>
            <a:ext cx="472848"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00" name="Dreieck"/>
          <p:cNvSpPr/>
          <p:nvPr/>
        </p:nvSpPr>
        <p:spPr>
          <a:xfrm rot="16200000">
            <a:off x="24299581" y="1442832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01" name="Kreis"/>
          <p:cNvSpPr/>
          <p:nvPr/>
        </p:nvSpPr>
        <p:spPr>
          <a:xfrm rot="16200000">
            <a:off x="24301301" y="13298155"/>
            <a:ext cx="472848"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02" name="Dreieck"/>
          <p:cNvSpPr/>
          <p:nvPr/>
        </p:nvSpPr>
        <p:spPr>
          <a:xfrm rot="16200000">
            <a:off x="25078227" y="16125304"/>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03" name="Kreis"/>
          <p:cNvSpPr/>
          <p:nvPr/>
        </p:nvSpPr>
        <p:spPr>
          <a:xfrm rot="16200000">
            <a:off x="25079948" y="14995132"/>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04" name="Dreieck"/>
          <p:cNvSpPr/>
          <p:nvPr/>
        </p:nvSpPr>
        <p:spPr>
          <a:xfrm rot="16200000">
            <a:off x="25078227" y="1386151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05" name="Kreis"/>
          <p:cNvSpPr/>
          <p:nvPr/>
        </p:nvSpPr>
        <p:spPr>
          <a:xfrm rot="16200000">
            <a:off x="25079948" y="12731348"/>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06" name="Dreieck"/>
          <p:cNvSpPr/>
          <p:nvPr/>
        </p:nvSpPr>
        <p:spPr>
          <a:xfrm rot="16200000">
            <a:off x="25865466" y="1669210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07" name="Kreis"/>
          <p:cNvSpPr/>
          <p:nvPr/>
        </p:nvSpPr>
        <p:spPr>
          <a:xfrm rot="16200000">
            <a:off x="25867183" y="15561938"/>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08" name="Dreieck"/>
          <p:cNvSpPr/>
          <p:nvPr/>
        </p:nvSpPr>
        <p:spPr>
          <a:xfrm rot="16200000">
            <a:off x="25865466" y="1442832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09" name="Kreis"/>
          <p:cNvSpPr/>
          <p:nvPr/>
        </p:nvSpPr>
        <p:spPr>
          <a:xfrm rot="16200000">
            <a:off x="25867183" y="13298155"/>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10" name="Dreieck"/>
          <p:cNvSpPr/>
          <p:nvPr/>
        </p:nvSpPr>
        <p:spPr>
          <a:xfrm rot="16200000">
            <a:off x="26644110" y="16125304"/>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11" name="Kreis"/>
          <p:cNvSpPr/>
          <p:nvPr/>
        </p:nvSpPr>
        <p:spPr>
          <a:xfrm rot="16200000">
            <a:off x="26645830" y="14995132"/>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12" name="Dreieck"/>
          <p:cNvSpPr/>
          <p:nvPr/>
        </p:nvSpPr>
        <p:spPr>
          <a:xfrm rot="16200000">
            <a:off x="26644110" y="1386151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13" name="Kreis"/>
          <p:cNvSpPr/>
          <p:nvPr/>
        </p:nvSpPr>
        <p:spPr>
          <a:xfrm rot="16200000">
            <a:off x="26645830" y="12731348"/>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14" name="Dreieck"/>
          <p:cNvSpPr/>
          <p:nvPr/>
        </p:nvSpPr>
        <p:spPr>
          <a:xfrm rot="16200000">
            <a:off x="21052849" y="318153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15" name="Kreis"/>
          <p:cNvSpPr/>
          <p:nvPr/>
        </p:nvSpPr>
        <p:spPr>
          <a:xfrm rot="16200000">
            <a:off x="21054570" y="2051368"/>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16" name="Dreieck"/>
          <p:cNvSpPr/>
          <p:nvPr/>
        </p:nvSpPr>
        <p:spPr>
          <a:xfrm rot="16200000">
            <a:off x="21052849" y="91775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17" name="Kreis"/>
          <p:cNvSpPr/>
          <p:nvPr/>
        </p:nvSpPr>
        <p:spPr>
          <a:xfrm rot="16200000">
            <a:off x="21054570" y="-21241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18" name="Dreieck"/>
          <p:cNvSpPr/>
          <p:nvPr/>
        </p:nvSpPr>
        <p:spPr>
          <a:xfrm rot="16200000">
            <a:off x="21831495" y="261473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19" name="Kreis"/>
          <p:cNvSpPr/>
          <p:nvPr/>
        </p:nvSpPr>
        <p:spPr>
          <a:xfrm rot="16200000">
            <a:off x="21833216" y="1484562"/>
            <a:ext cx="472848"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20" name="Dreieck"/>
          <p:cNvSpPr/>
          <p:nvPr/>
        </p:nvSpPr>
        <p:spPr>
          <a:xfrm rot="16200000">
            <a:off x="21831495" y="35094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21" name="Kreis"/>
          <p:cNvSpPr/>
          <p:nvPr/>
        </p:nvSpPr>
        <p:spPr>
          <a:xfrm rot="16200000">
            <a:off x="21833216" y="-779221"/>
            <a:ext cx="472848"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22" name="Dreieck"/>
          <p:cNvSpPr/>
          <p:nvPr/>
        </p:nvSpPr>
        <p:spPr>
          <a:xfrm rot="16200000">
            <a:off x="22618734" y="318153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23" name="Kreis"/>
          <p:cNvSpPr/>
          <p:nvPr/>
        </p:nvSpPr>
        <p:spPr>
          <a:xfrm rot="16200000">
            <a:off x="22620454" y="2051368"/>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24" name="Dreieck"/>
          <p:cNvSpPr/>
          <p:nvPr/>
        </p:nvSpPr>
        <p:spPr>
          <a:xfrm rot="16200000">
            <a:off x="22618734" y="91775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25" name="Kreis"/>
          <p:cNvSpPr/>
          <p:nvPr/>
        </p:nvSpPr>
        <p:spPr>
          <a:xfrm rot="16200000">
            <a:off x="22620454" y="-21241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26" name="Dreieck"/>
          <p:cNvSpPr/>
          <p:nvPr/>
        </p:nvSpPr>
        <p:spPr>
          <a:xfrm rot="16200000">
            <a:off x="23397378" y="261473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27" name="Kreis"/>
          <p:cNvSpPr/>
          <p:nvPr/>
        </p:nvSpPr>
        <p:spPr>
          <a:xfrm rot="16200000">
            <a:off x="23399098" y="1484562"/>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28" name="Dreieck"/>
          <p:cNvSpPr/>
          <p:nvPr/>
        </p:nvSpPr>
        <p:spPr>
          <a:xfrm rot="16200000">
            <a:off x="23397378" y="35094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29" name="Kreis"/>
          <p:cNvSpPr/>
          <p:nvPr/>
        </p:nvSpPr>
        <p:spPr>
          <a:xfrm rot="16200000">
            <a:off x="23399098" y="-779221"/>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30" name="Dreieck"/>
          <p:cNvSpPr/>
          <p:nvPr/>
        </p:nvSpPr>
        <p:spPr>
          <a:xfrm rot="16200000">
            <a:off x="24184616" y="318153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31" name="Kreis"/>
          <p:cNvSpPr/>
          <p:nvPr/>
        </p:nvSpPr>
        <p:spPr>
          <a:xfrm rot="16200000">
            <a:off x="24186337" y="2051368"/>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32" name="Dreieck"/>
          <p:cNvSpPr/>
          <p:nvPr/>
        </p:nvSpPr>
        <p:spPr>
          <a:xfrm rot="16200000">
            <a:off x="24184616" y="91775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33" name="Kreis"/>
          <p:cNvSpPr/>
          <p:nvPr/>
        </p:nvSpPr>
        <p:spPr>
          <a:xfrm rot="16200000">
            <a:off x="24186337" y="-21241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34" name="Dreieck"/>
          <p:cNvSpPr/>
          <p:nvPr/>
        </p:nvSpPr>
        <p:spPr>
          <a:xfrm rot="16200000">
            <a:off x="24963263" y="261473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35" name="Kreis"/>
          <p:cNvSpPr/>
          <p:nvPr/>
        </p:nvSpPr>
        <p:spPr>
          <a:xfrm rot="16200000">
            <a:off x="24964983" y="1484562"/>
            <a:ext cx="472848"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36" name="Dreieck"/>
          <p:cNvSpPr/>
          <p:nvPr/>
        </p:nvSpPr>
        <p:spPr>
          <a:xfrm rot="16200000">
            <a:off x="24963263" y="35094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37" name="Kreis"/>
          <p:cNvSpPr/>
          <p:nvPr/>
        </p:nvSpPr>
        <p:spPr>
          <a:xfrm rot="16200000">
            <a:off x="24964983" y="-779221"/>
            <a:ext cx="472848"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38" name="Dreieck"/>
          <p:cNvSpPr/>
          <p:nvPr/>
        </p:nvSpPr>
        <p:spPr>
          <a:xfrm rot="16200000">
            <a:off x="25750499" y="318153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39" name="Kreis"/>
          <p:cNvSpPr/>
          <p:nvPr/>
        </p:nvSpPr>
        <p:spPr>
          <a:xfrm rot="16200000">
            <a:off x="25752220" y="2051368"/>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40" name="Dreieck"/>
          <p:cNvSpPr/>
          <p:nvPr/>
        </p:nvSpPr>
        <p:spPr>
          <a:xfrm rot="16200000">
            <a:off x="25750499" y="91775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41" name="Kreis"/>
          <p:cNvSpPr/>
          <p:nvPr/>
        </p:nvSpPr>
        <p:spPr>
          <a:xfrm rot="16200000">
            <a:off x="25752220" y="-21241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42" name="Dreieck"/>
          <p:cNvSpPr/>
          <p:nvPr/>
        </p:nvSpPr>
        <p:spPr>
          <a:xfrm rot="16200000">
            <a:off x="26529146" y="261473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43" name="Kreis"/>
          <p:cNvSpPr/>
          <p:nvPr/>
        </p:nvSpPr>
        <p:spPr>
          <a:xfrm rot="16200000">
            <a:off x="26530867" y="1484562"/>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44" name="Dreieck"/>
          <p:cNvSpPr/>
          <p:nvPr/>
        </p:nvSpPr>
        <p:spPr>
          <a:xfrm rot="16200000">
            <a:off x="26529146" y="35094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45" name="Kreis"/>
          <p:cNvSpPr/>
          <p:nvPr/>
        </p:nvSpPr>
        <p:spPr>
          <a:xfrm rot="16200000">
            <a:off x="26530867" y="-779221"/>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46" name="Dreieck"/>
          <p:cNvSpPr/>
          <p:nvPr/>
        </p:nvSpPr>
        <p:spPr>
          <a:xfrm rot="16200000">
            <a:off x="21091611" y="768974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47" name="Kreis"/>
          <p:cNvSpPr/>
          <p:nvPr/>
        </p:nvSpPr>
        <p:spPr>
          <a:xfrm rot="16200000">
            <a:off x="21093332" y="655957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48" name="Dreieck"/>
          <p:cNvSpPr/>
          <p:nvPr/>
        </p:nvSpPr>
        <p:spPr>
          <a:xfrm rot="16200000">
            <a:off x="21091611" y="5425957"/>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49" name="Kreis"/>
          <p:cNvSpPr/>
          <p:nvPr/>
        </p:nvSpPr>
        <p:spPr>
          <a:xfrm rot="16200000">
            <a:off x="21093332" y="4295787"/>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50" name="Dreieck"/>
          <p:cNvSpPr/>
          <p:nvPr/>
        </p:nvSpPr>
        <p:spPr>
          <a:xfrm rot="16200000">
            <a:off x="21870260" y="712293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51" name="Kreis"/>
          <p:cNvSpPr/>
          <p:nvPr/>
        </p:nvSpPr>
        <p:spPr>
          <a:xfrm rot="16200000">
            <a:off x="21871981" y="5992764"/>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52" name="Dreieck"/>
          <p:cNvSpPr/>
          <p:nvPr/>
        </p:nvSpPr>
        <p:spPr>
          <a:xfrm rot="16200000">
            <a:off x="21870260" y="485915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53" name="Kreis"/>
          <p:cNvSpPr/>
          <p:nvPr/>
        </p:nvSpPr>
        <p:spPr>
          <a:xfrm rot="16200000">
            <a:off x="21871981" y="372898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54" name="Dreieck"/>
          <p:cNvSpPr/>
          <p:nvPr/>
        </p:nvSpPr>
        <p:spPr>
          <a:xfrm rot="16200000">
            <a:off x="22657496" y="768974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55" name="Kreis"/>
          <p:cNvSpPr/>
          <p:nvPr/>
        </p:nvSpPr>
        <p:spPr>
          <a:xfrm rot="16200000">
            <a:off x="22659216" y="655957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56" name="Dreieck"/>
          <p:cNvSpPr/>
          <p:nvPr/>
        </p:nvSpPr>
        <p:spPr>
          <a:xfrm rot="16200000">
            <a:off x="22657496" y="5425957"/>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57" name="Kreis"/>
          <p:cNvSpPr/>
          <p:nvPr/>
        </p:nvSpPr>
        <p:spPr>
          <a:xfrm rot="16200000">
            <a:off x="22659216" y="4295787"/>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58" name="Dreieck"/>
          <p:cNvSpPr/>
          <p:nvPr/>
        </p:nvSpPr>
        <p:spPr>
          <a:xfrm rot="16200000">
            <a:off x="23436144" y="712293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59" name="Kreis"/>
          <p:cNvSpPr/>
          <p:nvPr/>
        </p:nvSpPr>
        <p:spPr>
          <a:xfrm rot="16200000">
            <a:off x="23437865" y="5992764"/>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60" name="Dreieck"/>
          <p:cNvSpPr/>
          <p:nvPr/>
        </p:nvSpPr>
        <p:spPr>
          <a:xfrm rot="16200000">
            <a:off x="23436144" y="485915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61" name="Kreis"/>
          <p:cNvSpPr/>
          <p:nvPr/>
        </p:nvSpPr>
        <p:spPr>
          <a:xfrm rot="16200000">
            <a:off x="23437865" y="372898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62" name="Dreieck"/>
          <p:cNvSpPr/>
          <p:nvPr/>
        </p:nvSpPr>
        <p:spPr>
          <a:xfrm rot="16200000">
            <a:off x="24223381" y="768974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63" name="Kreis"/>
          <p:cNvSpPr/>
          <p:nvPr/>
        </p:nvSpPr>
        <p:spPr>
          <a:xfrm rot="16200000">
            <a:off x="24225101" y="6559570"/>
            <a:ext cx="472848"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64" name="Dreieck"/>
          <p:cNvSpPr/>
          <p:nvPr/>
        </p:nvSpPr>
        <p:spPr>
          <a:xfrm rot="16200000">
            <a:off x="24223381" y="5425957"/>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65" name="Kreis"/>
          <p:cNvSpPr/>
          <p:nvPr/>
        </p:nvSpPr>
        <p:spPr>
          <a:xfrm rot="16200000">
            <a:off x="24225101" y="4295787"/>
            <a:ext cx="472848"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66" name="Dreieck"/>
          <p:cNvSpPr/>
          <p:nvPr/>
        </p:nvSpPr>
        <p:spPr>
          <a:xfrm rot="16200000">
            <a:off x="25002027" y="712293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67" name="Kreis"/>
          <p:cNvSpPr/>
          <p:nvPr/>
        </p:nvSpPr>
        <p:spPr>
          <a:xfrm rot="16200000">
            <a:off x="25003748" y="5992764"/>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68" name="Dreieck"/>
          <p:cNvSpPr/>
          <p:nvPr/>
        </p:nvSpPr>
        <p:spPr>
          <a:xfrm rot="16200000">
            <a:off x="25002027" y="485915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69" name="Kreis"/>
          <p:cNvSpPr/>
          <p:nvPr/>
        </p:nvSpPr>
        <p:spPr>
          <a:xfrm rot="16200000">
            <a:off x="25003748" y="372898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70" name="Dreieck"/>
          <p:cNvSpPr/>
          <p:nvPr/>
        </p:nvSpPr>
        <p:spPr>
          <a:xfrm rot="16200000">
            <a:off x="25789266" y="768974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71" name="Kreis"/>
          <p:cNvSpPr/>
          <p:nvPr/>
        </p:nvSpPr>
        <p:spPr>
          <a:xfrm rot="16200000">
            <a:off x="25790983" y="655957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72" name="Dreieck"/>
          <p:cNvSpPr/>
          <p:nvPr/>
        </p:nvSpPr>
        <p:spPr>
          <a:xfrm rot="16200000">
            <a:off x="25789266" y="5425957"/>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73" name="Kreis"/>
          <p:cNvSpPr/>
          <p:nvPr/>
        </p:nvSpPr>
        <p:spPr>
          <a:xfrm rot="16200000">
            <a:off x="25790983" y="4295787"/>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74" name="Dreieck"/>
          <p:cNvSpPr/>
          <p:nvPr/>
        </p:nvSpPr>
        <p:spPr>
          <a:xfrm rot="16200000">
            <a:off x="26567910" y="712293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75" name="Kreis"/>
          <p:cNvSpPr/>
          <p:nvPr/>
        </p:nvSpPr>
        <p:spPr>
          <a:xfrm rot="16200000">
            <a:off x="26569630" y="5992764"/>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76" name="Dreieck"/>
          <p:cNvSpPr/>
          <p:nvPr/>
        </p:nvSpPr>
        <p:spPr>
          <a:xfrm rot="16200000">
            <a:off x="26567910" y="485915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077" name="Kreis"/>
          <p:cNvSpPr/>
          <p:nvPr/>
        </p:nvSpPr>
        <p:spPr>
          <a:xfrm rot="16200000">
            <a:off x="26569630" y="372898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pic>
        <p:nvPicPr>
          <p:cNvPr id="4078" name="Bild" descr="Bild"/>
          <p:cNvPicPr>
            <a:picLocks noGrp="1"/>
          </p:cNvPicPr>
          <p:nvPr>
            <p:ph type="pic" idx="21"/>
          </p:nvPr>
        </p:nvPicPr>
        <p:blipFill>
          <a:blip r:embed="rId2">
            <a:alphaModFix amt="28017"/>
          </a:blip>
          <a:srcRect/>
          <a:stretch>
            <a:fillRect/>
          </a:stretch>
        </p:blipFill>
        <p:spPr>
          <a:prstGeom prst="rect">
            <a:avLst/>
          </a:prstGeom>
        </p:spPr>
      </p:pic>
      <p:grpSp>
        <p:nvGrpSpPr>
          <p:cNvPr id="4175" name="Gruppieren"/>
          <p:cNvGrpSpPr/>
          <p:nvPr/>
        </p:nvGrpSpPr>
        <p:grpSpPr>
          <a:xfrm>
            <a:off x="-14945808" y="6035931"/>
            <a:ext cx="14584559" cy="15401788"/>
            <a:chOff x="0" y="0"/>
            <a:chExt cx="14584557" cy="15401786"/>
          </a:xfrm>
        </p:grpSpPr>
        <p:sp>
          <p:nvSpPr>
            <p:cNvPr id="4079" name="Dreieck"/>
            <p:cNvSpPr/>
            <p:nvPr/>
          </p:nvSpPr>
          <p:spPr>
            <a:xfrm rot="2700000">
              <a:off x="6865045" y="796963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080" name="Dreieck"/>
            <p:cNvSpPr/>
            <p:nvPr/>
          </p:nvSpPr>
          <p:spPr>
            <a:xfrm rot="2700000">
              <a:off x="7700209" y="8804794"/>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081" name="Dreieck"/>
            <p:cNvSpPr/>
            <p:nvPr/>
          </p:nvSpPr>
          <p:spPr>
            <a:xfrm rot="2700000">
              <a:off x="8535372" y="9639958"/>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082" name="Dreieck"/>
            <p:cNvSpPr/>
            <p:nvPr/>
          </p:nvSpPr>
          <p:spPr>
            <a:xfrm rot="2700000">
              <a:off x="9344407" y="1044899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083" name="Dreieck"/>
            <p:cNvSpPr/>
            <p:nvPr/>
          </p:nvSpPr>
          <p:spPr>
            <a:xfrm rot="2700000">
              <a:off x="10179570" y="1128415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084" name="Dreieck"/>
            <p:cNvSpPr/>
            <p:nvPr/>
          </p:nvSpPr>
          <p:spPr>
            <a:xfrm rot="2700000">
              <a:off x="11014735" y="1211931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085" name="Dreieck"/>
            <p:cNvSpPr/>
            <p:nvPr/>
          </p:nvSpPr>
          <p:spPr>
            <a:xfrm rot="2700000">
              <a:off x="1880192" y="298477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086" name="Dreieck"/>
            <p:cNvSpPr/>
            <p:nvPr/>
          </p:nvSpPr>
          <p:spPr>
            <a:xfrm rot="2700000">
              <a:off x="2715356" y="381994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087" name="Dreieck"/>
            <p:cNvSpPr/>
            <p:nvPr/>
          </p:nvSpPr>
          <p:spPr>
            <a:xfrm rot="2700000">
              <a:off x="3550519" y="4655105"/>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088" name="Dreieck"/>
            <p:cNvSpPr/>
            <p:nvPr/>
          </p:nvSpPr>
          <p:spPr>
            <a:xfrm rot="2700000">
              <a:off x="4359554" y="5464139"/>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089" name="Dreieck"/>
            <p:cNvSpPr/>
            <p:nvPr/>
          </p:nvSpPr>
          <p:spPr>
            <a:xfrm rot="2700000">
              <a:off x="5194718" y="629930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090" name="Dreieck"/>
            <p:cNvSpPr/>
            <p:nvPr/>
          </p:nvSpPr>
          <p:spPr>
            <a:xfrm rot="2700000">
              <a:off x="6029881" y="713446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091" name="Dreieck"/>
            <p:cNvSpPr/>
            <p:nvPr/>
          </p:nvSpPr>
          <p:spPr>
            <a:xfrm rot="2700000">
              <a:off x="6541768" y="913707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092" name="Dreieck"/>
            <p:cNvSpPr/>
            <p:nvPr/>
          </p:nvSpPr>
          <p:spPr>
            <a:xfrm rot="2700000">
              <a:off x="7376932" y="9972240"/>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093" name="Dreieck"/>
            <p:cNvSpPr/>
            <p:nvPr/>
          </p:nvSpPr>
          <p:spPr>
            <a:xfrm rot="2700000">
              <a:off x="8212095" y="1080740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094" name="Dreieck"/>
            <p:cNvSpPr/>
            <p:nvPr/>
          </p:nvSpPr>
          <p:spPr>
            <a:xfrm rot="2700000">
              <a:off x="9021131" y="1161643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095" name="Dreieck"/>
            <p:cNvSpPr/>
            <p:nvPr/>
          </p:nvSpPr>
          <p:spPr>
            <a:xfrm rot="2700000">
              <a:off x="9856294" y="1245160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096" name="Dreieck"/>
            <p:cNvSpPr/>
            <p:nvPr/>
          </p:nvSpPr>
          <p:spPr>
            <a:xfrm rot="2700000">
              <a:off x="10691460" y="1328676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097" name="Dreieck"/>
            <p:cNvSpPr/>
            <p:nvPr/>
          </p:nvSpPr>
          <p:spPr>
            <a:xfrm rot="2700000">
              <a:off x="1556917" y="4152224"/>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098" name="Dreieck"/>
            <p:cNvSpPr/>
            <p:nvPr/>
          </p:nvSpPr>
          <p:spPr>
            <a:xfrm rot="2700000">
              <a:off x="2392080" y="498738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099" name="Dreieck"/>
            <p:cNvSpPr/>
            <p:nvPr/>
          </p:nvSpPr>
          <p:spPr>
            <a:xfrm rot="2700000">
              <a:off x="3227244" y="582255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00" name="Dreieck"/>
            <p:cNvSpPr/>
            <p:nvPr/>
          </p:nvSpPr>
          <p:spPr>
            <a:xfrm rot="2700000">
              <a:off x="4036277" y="6631585"/>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01" name="Dreieck"/>
            <p:cNvSpPr/>
            <p:nvPr/>
          </p:nvSpPr>
          <p:spPr>
            <a:xfrm rot="2700000">
              <a:off x="4871441" y="746674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02" name="Dreieck"/>
            <p:cNvSpPr/>
            <p:nvPr/>
          </p:nvSpPr>
          <p:spPr>
            <a:xfrm rot="2700000">
              <a:off x="5706604" y="830191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03" name="Dreieck"/>
            <p:cNvSpPr/>
            <p:nvPr/>
          </p:nvSpPr>
          <p:spPr>
            <a:xfrm rot="2700000">
              <a:off x="5423714" y="941096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04" name="Dreieck"/>
            <p:cNvSpPr/>
            <p:nvPr/>
          </p:nvSpPr>
          <p:spPr>
            <a:xfrm rot="2700000">
              <a:off x="6258877" y="10246125"/>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05" name="Dreieck"/>
            <p:cNvSpPr/>
            <p:nvPr/>
          </p:nvSpPr>
          <p:spPr>
            <a:xfrm rot="2700000">
              <a:off x="7094042" y="1108128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06" name="Dreieck"/>
            <p:cNvSpPr/>
            <p:nvPr/>
          </p:nvSpPr>
          <p:spPr>
            <a:xfrm rot="2700000">
              <a:off x="7903076" y="11890323"/>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07" name="Dreieck"/>
            <p:cNvSpPr/>
            <p:nvPr/>
          </p:nvSpPr>
          <p:spPr>
            <a:xfrm rot="2700000">
              <a:off x="8738240" y="1272548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08" name="Dreieck"/>
            <p:cNvSpPr/>
            <p:nvPr/>
          </p:nvSpPr>
          <p:spPr>
            <a:xfrm rot="2700000">
              <a:off x="9573404" y="1356065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09" name="Dreieck"/>
            <p:cNvSpPr/>
            <p:nvPr/>
          </p:nvSpPr>
          <p:spPr>
            <a:xfrm rot="2700000">
              <a:off x="438862" y="442610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10" name="Dreieck"/>
            <p:cNvSpPr/>
            <p:nvPr/>
          </p:nvSpPr>
          <p:spPr>
            <a:xfrm rot="2700000">
              <a:off x="1274025" y="526127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11" name="Dreieck"/>
            <p:cNvSpPr/>
            <p:nvPr/>
          </p:nvSpPr>
          <p:spPr>
            <a:xfrm rot="2700000">
              <a:off x="2109189" y="609643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12" name="Dreieck"/>
            <p:cNvSpPr/>
            <p:nvPr/>
          </p:nvSpPr>
          <p:spPr>
            <a:xfrm rot="2700000">
              <a:off x="2918222" y="690546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13" name="Dreieck"/>
            <p:cNvSpPr/>
            <p:nvPr/>
          </p:nvSpPr>
          <p:spPr>
            <a:xfrm rot="2700000">
              <a:off x="3753386" y="7740634"/>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14" name="Dreieck"/>
            <p:cNvSpPr/>
            <p:nvPr/>
          </p:nvSpPr>
          <p:spPr>
            <a:xfrm rot="2700000">
              <a:off x="4588550" y="857579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15" name="Dreieck"/>
            <p:cNvSpPr/>
            <p:nvPr/>
          </p:nvSpPr>
          <p:spPr>
            <a:xfrm rot="2700000">
              <a:off x="5100438" y="1057840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16" name="Dreieck"/>
            <p:cNvSpPr/>
            <p:nvPr/>
          </p:nvSpPr>
          <p:spPr>
            <a:xfrm rot="2700000">
              <a:off x="5935602" y="11413571"/>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17" name="Dreieck"/>
            <p:cNvSpPr/>
            <p:nvPr/>
          </p:nvSpPr>
          <p:spPr>
            <a:xfrm rot="2700000">
              <a:off x="6770765" y="12248734"/>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18" name="Dreieck"/>
            <p:cNvSpPr/>
            <p:nvPr/>
          </p:nvSpPr>
          <p:spPr>
            <a:xfrm rot="2700000">
              <a:off x="7579800" y="13057770"/>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19" name="Dreieck"/>
            <p:cNvSpPr/>
            <p:nvPr/>
          </p:nvSpPr>
          <p:spPr>
            <a:xfrm rot="2700000">
              <a:off x="8414964" y="1389293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20" name="Dreieck"/>
            <p:cNvSpPr/>
            <p:nvPr/>
          </p:nvSpPr>
          <p:spPr>
            <a:xfrm rot="2700000">
              <a:off x="9250129" y="1472809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21" name="Dreieck"/>
            <p:cNvSpPr/>
            <p:nvPr/>
          </p:nvSpPr>
          <p:spPr>
            <a:xfrm rot="2700000">
              <a:off x="115586" y="5593555"/>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22" name="Dreieck"/>
            <p:cNvSpPr/>
            <p:nvPr/>
          </p:nvSpPr>
          <p:spPr>
            <a:xfrm rot="2700000">
              <a:off x="950749" y="642871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23" name="Dreieck"/>
            <p:cNvSpPr/>
            <p:nvPr/>
          </p:nvSpPr>
          <p:spPr>
            <a:xfrm rot="2700000">
              <a:off x="1785913" y="726388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24" name="Dreieck"/>
            <p:cNvSpPr/>
            <p:nvPr/>
          </p:nvSpPr>
          <p:spPr>
            <a:xfrm rot="2700000">
              <a:off x="2594946" y="807291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25" name="Dreieck"/>
            <p:cNvSpPr/>
            <p:nvPr/>
          </p:nvSpPr>
          <p:spPr>
            <a:xfrm rot="2700000">
              <a:off x="3430110" y="890807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26" name="Dreieck"/>
            <p:cNvSpPr/>
            <p:nvPr/>
          </p:nvSpPr>
          <p:spPr>
            <a:xfrm rot="2700000">
              <a:off x="4265273" y="9743244"/>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27" name="Dreieck"/>
            <p:cNvSpPr/>
            <p:nvPr/>
          </p:nvSpPr>
          <p:spPr>
            <a:xfrm rot="2700000">
              <a:off x="9761177" y="5100439"/>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28" name="Dreieck"/>
            <p:cNvSpPr/>
            <p:nvPr/>
          </p:nvSpPr>
          <p:spPr>
            <a:xfrm rot="2700000">
              <a:off x="10596342" y="593560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29" name="Dreieck"/>
            <p:cNvSpPr/>
            <p:nvPr/>
          </p:nvSpPr>
          <p:spPr>
            <a:xfrm rot="2700000">
              <a:off x="11431505" y="677076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30" name="Dreieck"/>
            <p:cNvSpPr/>
            <p:nvPr/>
          </p:nvSpPr>
          <p:spPr>
            <a:xfrm rot="2700000">
              <a:off x="12240539" y="7579800"/>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31" name="Dreieck"/>
            <p:cNvSpPr/>
            <p:nvPr/>
          </p:nvSpPr>
          <p:spPr>
            <a:xfrm rot="2700000">
              <a:off x="13075702" y="841496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32" name="Dreieck"/>
            <p:cNvSpPr/>
            <p:nvPr/>
          </p:nvSpPr>
          <p:spPr>
            <a:xfrm rot="2700000">
              <a:off x="13910868" y="925012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33" name="Dreieck"/>
            <p:cNvSpPr/>
            <p:nvPr/>
          </p:nvSpPr>
          <p:spPr>
            <a:xfrm rot="2700000">
              <a:off x="4776325" y="11558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34" name="Dreieck"/>
            <p:cNvSpPr/>
            <p:nvPr/>
          </p:nvSpPr>
          <p:spPr>
            <a:xfrm rot="2700000">
              <a:off x="5611488" y="95074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35" name="Dreieck"/>
            <p:cNvSpPr/>
            <p:nvPr/>
          </p:nvSpPr>
          <p:spPr>
            <a:xfrm rot="2700000">
              <a:off x="6446652" y="178591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36" name="Dreieck"/>
            <p:cNvSpPr/>
            <p:nvPr/>
          </p:nvSpPr>
          <p:spPr>
            <a:xfrm rot="2700000">
              <a:off x="7255685" y="2594947"/>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37" name="Dreieck"/>
            <p:cNvSpPr/>
            <p:nvPr/>
          </p:nvSpPr>
          <p:spPr>
            <a:xfrm rot="2700000">
              <a:off x="8090849" y="343011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38" name="Dreieck"/>
            <p:cNvSpPr/>
            <p:nvPr/>
          </p:nvSpPr>
          <p:spPr>
            <a:xfrm rot="2700000">
              <a:off x="8926014" y="4265274"/>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39" name="Dreieck"/>
            <p:cNvSpPr/>
            <p:nvPr/>
          </p:nvSpPr>
          <p:spPr>
            <a:xfrm rot="2700000">
              <a:off x="9437901" y="6267885"/>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40" name="Dreieck"/>
            <p:cNvSpPr/>
            <p:nvPr/>
          </p:nvSpPr>
          <p:spPr>
            <a:xfrm rot="2700000">
              <a:off x="10273064" y="710304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41" name="Dreieck"/>
            <p:cNvSpPr/>
            <p:nvPr/>
          </p:nvSpPr>
          <p:spPr>
            <a:xfrm rot="2700000">
              <a:off x="11108230" y="793821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42" name="Dreieck"/>
            <p:cNvSpPr/>
            <p:nvPr/>
          </p:nvSpPr>
          <p:spPr>
            <a:xfrm rot="2700000">
              <a:off x="11917264" y="874724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43" name="Dreieck"/>
            <p:cNvSpPr/>
            <p:nvPr/>
          </p:nvSpPr>
          <p:spPr>
            <a:xfrm rot="2700000">
              <a:off x="12752427" y="958241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44" name="Dreieck"/>
            <p:cNvSpPr/>
            <p:nvPr/>
          </p:nvSpPr>
          <p:spPr>
            <a:xfrm rot="2700000">
              <a:off x="13587592" y="10417575"/>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45" name="Dreieck"/>
            <p:cNvSpPr/>
            <p:nvPr/>
          </p:nvSpPr>
          <p:spPr>
            <a:xfrm rot="2700000">
              <a:off x="4453049" y="1283033"/>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46" name="Dreieck"/>
            <p:cNvSpPr/>
            <p:nvPr/>
          </p:nvSpPr>
          <p:spPr>
            <a:xfrm rot="2700000">
              <a:off x="5288212" y="211819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47" name="Dreieck"/>
            <p:cNvSpPr/>
            <p:nvPr/>
          </p:nvSpPr>
          <p:spPr>
            <a:xfrm rot="2700000">
              <a:off x="6123375" y="2953360"/>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48" name="Dreieck"/>
            <p:cNvSpPr/>
            <p:nvPr/>
          </p:nvSpPr>
          <p:spPr>
            <a:xfrm rot="2700000">
              <a:off x="6932410" y="376239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49" name="Dreieck"/>
            <p:cNvSpPr/>
            <p:nvPr/>
          </p:nvSpPr>
          <p:spPr>
            <a:xfrm rot="2700000">
              <a:off x="7767573" y="459755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50" name="Dreieck"/>
            <p:cNvSpPr/>
            <p:nvPr/>
          </p:nvSpPr>
          <p:spPr>
            <a:xfrm rot="2700000">
              <a:off x="8602736" y="543272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51" name="Dreieck"/>
            <p:cNvSpPr/>
            <p:nvPr/>
          </p:nvSpPr>
          <p:spPr>
            <a:xfrm rot="2700000">
              <a:off x="8319846" y="6541770"/>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52" name="Dreieck"/>
            <p:cNvSpPr/>
            <p:nvPr/>
          </p:nvSpPr>
          <p:spPr>
            <a:xfrm rot="2700000">
              <a:off x="9155010" y="7376934"/>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53" name="Dreieck"/>
            <p:cNvSpPr/>
            <p:nvPr/>
          </p:nvSpPr>
          <p:spPr>
            <a:xfrm rot="2700000">
              <a:off x="9990174" y="821209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54" name="Dreieck"/>
            <p:cNvSpPr/>
            <p:nvPr/>
          </p:nvSpPr>
          <p:spPr>
            <a:xfrm rot="2700000">
              <a:off x="10799209" y="9021131"/>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55" name="Dreieck"/>
            <p:cNvSpPr/>
            <p:nvPr/>
          </p:nvSpPr>
          <p:spPr>
            <a:xfrm rot="2700000">
              <a:off x="11634372" y="9856296"/>
              <a:ext cx="558102"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56" name="Dreieck"/>
            <p:cNvSpPr/>
            <p:nvPr/>
          </p:nvSpPr>
          <p:spPr>
            <a:xfrm rot="2700000">
              <a:off x="12469535" y="10691460"/>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57" name="Dreieck"/>
            <p:cNvSpPr/>
            <p:nvPr/>
          </p:nvSpPr>
          <p:spPr>
            <a:xfrm rot="2700000">
              <a:off x="3334994" y="155691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58" name="Dreieck"/>
            <p:cNvSpPr/>
            <p:nvPr/>
          </p:nvSpPr>
          <p:spPr>
            <a:xfrm rot="2700000">
              <a:off x="4170157" y="2392081"/>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59" name="Dreieck"/>
            <p:cNvSpPr/>
            <p:nvPr/>
          </p:nvSpPr>
          <p:spPr>
            <a:xfrm rot="2700000">
              <a:off x="5005321" y="3227244"/>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60" name="Dreieck"/>
            <p:cNvSpPr/>
            <p:nvPr/>
          </p:nvSpPr>
          <p:spPr>
            <a:xfrm rot="2700000">
              <a:off x="5814355" y="403627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61" name="Dreieck"/>
            <p:cNvSpPr/>
            <p:nvPr/>
          </p:nvSpPr>
          <p:spPr>
            <a:xfrm rot="2700000">
              <a:off x="6649518" y="487144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62" name="Dreieck"/>
            <p:cNvSpPr/>
            <p:nvPr/>
          </p:nvSpPr>
          <p:spPr>
            <a:xfrm rot="2700000">
              <a:off x="7484683" y="570660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63" name="Dreieck"/>
            <p:cNvSpPr/>
            <p:nvPr/>
          </p:nvSpPr>
          <p:spPr>
            <a:xfrm rot="2700000">
              <a:off x="7996570" y="770921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64" name="Dreieck"/>
            <p:cNvSpPr/>
            <p:nvPr/>
          </p:nvSpPr>
          <p:spPr>
            <a:xfrm rot="2700000">
              <a:off x="8831734" y="854437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65" name="Dreieck"/>
            <p:cNvSpPr/>
            <p:nvPr/>
          </p:nvSpPr>
          <p:spPr>
            <a:xfrm rot="2700000">
              <a:off x="9666896" y="937954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66" name="Dreieck"/>
            <p:cNvSpPr/>
            <p:nvPr/>
          </p:nvSpPr>
          <p:spPr>
            <a:xfrm rot="2700000">
              <a:off x="10475934" y="1018857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67" name="Dreieck"/>
            <p:cNvSpPr/>
            <p:nvPr/>
          </p:nvSpPr>
          <p:spPr>
            <a:xfrm rot="2700000">
              <a:off x="11311097" y="1102374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68" name="Dreieck"/>
            <p:cNvSpPr/>
            <p:nvPr/>
          </p:nvSpPr>
          <p:spPr>
            <a:xfrm rot="2700000">
              <a:off x="12146261" y="1185890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69" name="Dreieck"/>
            <p:cNvSpPr/>
            <p:nvPr/>
          </p:nvSpPr>
          <p:spPr>
            <a:xfrm rot="2700000">
              <a:off x="3011717" y="272436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70" name="Dreieck"/>
            <p:cNvSpPr/>
            <p:nvPr/>
          </p:nvSpPr>
          <p:spPr>
            <a:xfrm rot="2700000">
              <a:off x="3846882" y="355952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71" name="Dreieck"/>
            <p:cNvSpPr/>
            <p:nvPr/>
          </p:nvSpPr>
          <p:spPr>
            <a:xfrm rot="2700000">
              <a:off x="4682045" y="4394690"/>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72" name="Dreieck"/>
            <p:cNvSpPr/>
            <p:nvPr/>
          </p:nvSpPr>
          <p:spPr>
            <a:xfrm rot="2700000">
              <a:off x="5491079" y="5203725"/>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73" name="Dreieck"/>
            <p:cNvSpPr/>
            <p:nvPr/>
          </p:nvSpPr>
          <p:spPr>
            <a:xfrm rot="2700000">
              <a:off x="6326242" y="603888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174" name="Dreieck"/>
            <p:cNvSpPr/>
            <p:nvPr/>
          </p:nvSpPr>
          <p:spPr>
            <a:xfrm rot="2700000">
              <a:off x="7161406" y="687405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grpSp>
      <p:sp>
        <p:nvSpPr>
          <p:cNvPr id="4176" name="5"/>
          <p:cNvSpPr>
            <a:spLocks noGrp="1"/>
          </p:cNvSpPr>
          <p:nvPr>
            <p:ph type="body" idx="22"/>
          </p:nvPr>
        </p:nvSpPr>
        <p:spPr>
          <a:prstGeom prst="rect">
            <a:avLst/>
          </a:prstGeom>
        </p:spPr>
        <p:txBody>
          <a:bodyPr/>
          <a:lstStyle/>
          <a:p>
            <a:r>
              <a:t>5</a:t>
            </a:r>
          </a:p>
        </p:txBody>
      </p:sp>
      <p:sp>
        <p:nvSpPr>
          <p:cNvPr id="4177" name="DMS innovationszirkel"/>
          <p:cNvSpPr/>
          <p:nvPr/>
        </p:nvSpPr>
        <p:spPr>
          <a:xfrm>
            <a:off x="756954" y="12954950"/>
            <a:ext cx="11208931"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a:solidFill>
                  <a:srgbClr val="F4F8FB"/>
                </a:solidFill>
                <a:latin typeface="+mn-lt"/>
                <a:ea typeface="+mn-ea"/>
                <a:cs typeface="+mn-cs"/>
                <a:sym typeface="Helvetica"/>
              </a:defRPr>
            </a:lvl1pPr>
          </a:lstStyle>
          <a:p>
            <a:r>
              <a:t>DMS innovationszirkel  </a:t>
            </a:r>
          </a:p>
        </p:txBody>
      </p:sp>
      <p:sp>
        <p:nvSpPr>
          <p:cNvPr id="4178" name="Customer Experience Mapping"/>
          <p:cNvSpPr>
            <a:spLocks noGrp="1"/>
          </p:cNvSpPr>
          <p:nvPr>
            <p:ph type="body" idx="23"/>
          </p:nvPr>
        </p:nvSpPr>
        <p:spPr>
          <a:xfrm>
            <a:off x="755910" y="2810458"/>
            <a:ext cx="13707829" cy="80950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594" y="21600"/>
                </a:lnTo>
                <a:lnTo>
                  <a:pt x="0" y="21600"/>
                </a:lnTo>
                <a:lnTo>
                  <a:pt x="0" y="0"/>
                </a:lnTo>
                <a:close/>
              </a:path>
            </a:pathLst>
          </a:custGeom>
        </p:spPr>
        <p:txBody>
          <a:bodyPr/>
          <a:lstStyle/>
          <a:p>
            <a:r>
              <a:t>Customer Experience</a:t>
            </a:r>
            <a:br/>
            <a:r>
              <a:t>Mapping</a:t>
            </a: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0" name="Foliennumm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67</a:t>
            </a:fld>
            <a:endParaRPr/>
          </a:p>
        </p:txBody>
      </p:sp>
      <p:sp>
        <p:nvSpPr>
          <p:cNvPr id="4181"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pic>
        <p:nvPicPr>
          <p:cNvPr id="4182" name="Bild" descr="Bild"/>
          <p:cNvPicPr>
            <a:picLocks noGrp="1"/>
          </p:cNvPicPr>
          <p:nvPr>
            <p:ph type="pic" idx="21"/>
          </p:nvPr>
        </p:nvPicPr>
        <p:blipFill>
          <a:blip r:embed="rId2">
            <a:alphaModFix amt="28017"/>
          </a:blip>
          <a:srcRect/>
          <a:stretch>
            <a:fillRect/>
          </a:stretch>
        </p:blipFill>
        <p:spPr>
          <a:prstGeom prst="rect">
            <a:avLst/>
          </a:prstGeom>
        </p:spPr>
      </p:pic>
      <p:sp>
        <p:nvSpPr>
          <p:cNvPr id="4183" name="DMS innovationszirkel"/>
          <p:cNvSpPr/>
          <p:nvPr/>
        </p:nvSpPr>
        <p:spPr>
          <a:xfrm>
            <a:off x="1822952" y="12954950"/>
            <a:ext cx="11219948"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sp>
        <p:nvSpPr>
          <p:cNvPr id="4184" name="Rechteck"/>
          <p:cNvSpPr/>
          <p:nvPr/>
        </p:nvSpPr>
        <p:spPr>
          <a:xfrm>
            <a:off x="0" y="0"/>
            <a:ext cx="1502892" cy="13716001"/>
          </a:xfrm>
          <a:prstGeom prst="rect">
            <a:avLst/>
          </a:prstGeom>
          <a:solidFill>
            <a:srgbClr val="D80078"/>
          </a:solidFill>
          <a:ln w="12700">
            <a:miter lim="400000"/>
          </a:ln>
        </p:spPr>
        <p:txBody>
          <a:bodyPr lIns="50800" tIns="50800" rIns="50800" bIns="50800" anchor="ctr"/>
          <a:lstStyle/>
          <a:p>
            <a:pPr defTabSz="825500">
              <a:defRPr sz="3200">
                <a:solidFill>
                  <a:srgbClr val="D80078"/>
                </a:solidFill>
                <a:latin typeface="Helvetica Neue Medium"/>
                <a:ea typeface="Helvetica Neue Medium"/>
                <a:cs typeface="Helvetica Neue Medium"/>
                <a:sym typeface="Helvetica Neue Medium"/>
              </a:defRPr>
            </a:pPr>
            <a:endParaRPr/>
          </a:p>
        </p:txBody>
      </p:sp>
      <p:sp>
        <p:nvSpPr>
          <p:cNvPr id="4185" name="Erklärung"/>
          <p:cNvSpPr/>
          <p:nvPr/>
        </p:nvSpPr>
        <p:spPr>
          <a:xfrm rot="16200000">
            <a:off x="-5513023" y="6603387"/>
            <a:ext cx="12428063" cy="64368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5400"/>
              </a:lnSpc>
              <a:spcBef>
                <a:spcPts val="3600"/>
              </a:spcBef>
              <a:tabLst>
                <a:tab pos="342900" algn="l"/>
                <a:tab pos="698500" algn="l"/>
                <a:tab pos="1066800" algn="l"/>
                <a:tab pos="1409700" algn="l"/>
                <a:tab pos="1765300" algn="l"/>
                <a:tab pos="2133600" algn="l"/>
                <a:tab pos="2476500" algn="l"/>
                <a:tab pos="2832100" algn="l"/>
                <a:tab pos="3200400" algn="l"/>
                <a:tab pos="3543300" algn="l"/>
                <a:tab pos="3898900" algn="l"/>
                <a:tab pos="4267200" algn="l"/>
              </a:tabLst>
              <a:defRPr sz="3600" b="1" spc="-36">
                <a:solidFill>
                  <a:srgbClr val="FFFFFF"/>
                </a:solidFill>
                <a:latin typeface="+mn-lt"/>
                <a:ea typeface="+mn-ea"/>
                <a:cs typeface="+mn-cs"/>
                <a:sym typeface="Helvetica"/>
              </a:defRPr>
            </a:lvl1pPr>
          </a:lstStyle>
          <a:p>
            <a:r>
              <a:t>Erklärung</a:t>
            </a:r>
          </a:p>
        </p:txBody>
      </p:sp>
      <p:sp>
        <p:nvSpPr>
          <p:cNvPr id="4186" name="Customer Journey"/>
          <p:cNvSpPr>
            <a:spLocks noGrp="1"/>
          </p:cNvSpPr>
          <p:nvPr>
            <p:ph type="body" idx="22"/>
          </p:nvPr>
        </p:nvSpPr>
        <p:spPr>
          <a:prstGeom prst="rect">
            <a:avLst/>
          </a:prstGeom>
        </p:spPr>
        <p:txBody>
          <a:bodyPr/>
          <a:lstStyle/>
          <a:p>
            <a:r>
              <a:t>Customer Journey</a:t>
            </a:r>
          </a:p>
        </p:txBody>
      </p:sp>
      <p:sp>
        <p:nvSpPr>
          <p:cNvPr id="4187" name="Die Persona wird noch einmal kurz skizziert, um wieder gemeinsam im Bilde zu sein.…"/>
          <p:cNvSpPr>
            <a:spLocks noGrp="1"/>
          </p:cNvSpPr>
          <p:nvPr>
            <p:ph type="body" idx="23"/>
          </p:nvPr>
        </p:nvSpPr>
        <p:spPr>
          <a:prstGeom prst="rect">
            <a:avLst/>
          </a:prstGeom>
        </p:spPr>
        <p:txBody>
          <a:bodyPr/>
          <a:lstStyle/>
          <a:p>
            <a:pPr>
              <a:lnSpc>
                <a:spcPct val="117999"/>
              </a:lnSpc>
              <a:spcBef>
                <a:spcPts val="0"/>
              </a:spcBef>
              <a:tabLst/>
              <a:defRPr sz="2200" spc="0">
                <a:solidFill>
                  <a:srgbClr val="000000"/>
                </a:solidFill>
                <a:latin typeface="Helvetica Neue"/>
                <a:ea typeface="Helvetica Neue"/>
                <a:cs typeface="Helvetica Neue"/>
                <a:sym typeface="Helvetica Neue"/>
              </a:defRPr>
            </a:pPr>
            <a:r>
              <a:t>Die Persona wird noch einmal kurz skizziert, um wieder gemeinsam im Bilde zu sein.</a:t>
            </a:r>
          </a:p>
          <a:p>
            <a:pPr>
              <a:lnSpc>
                <a:spcPct val="117999"/>
              </a:lnSpc>
              <a:spcBef>
                <a:spcPts val="0"/>
              </a:spcBef>
              <a:tabLst/>
              <a:defRPr sz="2200" spc="0">
                <a:solidFill>
                  <a:srgbClr val="000000"/>
                </a:solidFill>
                <a:latin typeface="Helvetica Neue"/>
                <a:ea typeface="Helvetica Neue"/>
                <a:cs typeface="Helvetica Neue"/>
                <a:sym typeface="Helvetica Neue"/>
              </a:defRPr>
            </a:pPr>
            <a:r>
              <a:t>Es sollen drei „Jobs to be done“ formuliert werden, also Aufgaben, die die Persona lösen muss. Diese werden aus der „Ich“-Perspektive formuliert. </a:t>
            </a: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r>
              <a:t>Dann wird ein typischer Tagesablauf dieser Person beschrieben, vor allem im Hinblick auf die im Insight beschriebene Zwickmühle. </a:t>
            </a:r>
          </a:p>
          <a:p>
            <a:pPr>
              <a:lnSpc>
                <a:spcPct val="117999"/>
              </a:lnSpc>
              <a:spcBef>
                <a:spcPts val="0"/>
              </a:spcBef>
              <a:tabLst/>
              <a:defRPr sz="2200" spc="0">
                <a:solidFill>
                  <a:srgbClr val="000000"/>
                </a:solidFill>
                <a:latin typeface="Helvetica Neue"/>
                <a:ea typeface="Helvetica Neue"/>
                <a:cs typeface="Helvetica Neue"/>
                <a:sym typeface="Helvetica Neue"/>
              </a:defRPr>
            </a:pPr>
            <a:r>
              <a:t>Für jede „Tagesstation“ befüllen die Schüler*innen ausführlich jede Tabellenspalte mit Post-its, um so intensiv wie möglich in den Alltag der Persona einzutauchen. </a:t>
            </a:r>
          </a:p>
          <a:p>
            <a:pPr>
              <a:lnSpc>
                <a:spcPct val="117999"/>
              </a:lnSpc>
              <a:spcBef>
                <a:spcPts val="0"/>
              </a:spcBef>
              <a:tabLst/>
              <a:defRPr sz="2200" spc="0">
                <a:solidFill>
                  <a:srgbClr val="000000"/>
                </a:solidFill>
                <a:latin typeface="Helvetica Neue"/>
                <a:ea typeface="Helvetica Neue"/>
                <a:cs typeface="Helvetica Neue"/>
                <a:sym typeface="Helvetica Neue"/>
              </a:defRPr>
            </a:pPr>
            <a:r>
              <a:t>Stellen Sie einfach die Folien nach und nach vor und lesen Sie die Erklärungen vor</a:t>
            </a: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p:txBody>
      </p:sp>
      <p:pic>
        <p:nvPicPr>
          <p:cNvPr id="4188" name="outline_person_add_alt_black_24dp.png" descr="outline_person_add_alt_black_24dp.png"/>
          <p:cNvPicPr>
            <a:picLocks noGrp="1" noChangeAspect="1"/>
          </p:cNvPicPr>
          <p:nvPr>
            <p:ph type="pic" idx="24"/>
          </p:nvPr>
        </p:nvPicPr>
        <p:blipFill>
          <a:blip r:embed="rId3"/>
          <a:srcRect/>
          <a:stretch>
            <a:fillRect/>
          </a:stretch>
        </p:blipFill>
        <p:spPr>
          <a:prstGeom prst="rect">
            <a:avLst/>
          </a:prstGeom>
        </p:spPr>
      </p:pic>
      <p:pic>
        <p:nvPicPr>
          <p:cNvPr id="4189" name="Bildschirmfoto 2022-06-28 um 21.53.34.png" descr="Bildschirmfoto 2022-06-28 um 21.53.34.png"/>
          <p:cNvPicPr>
            <a:picLocks noGrp="1" noChangeAspect="1"/>
          </p:cNvPicPr>
          <p:nvPr>
            <p:ph type="pic" idx="27"/>
          </p:nvPr>
        </p:nvPicPr>
        <p:blipFill>
          <a:blip r:embed="rId4"/>
          <a:srcRect l="169" r="169"/>
          <a:stretch>
            <a:fillRect/>
          </a:stretch>
        </p:blipFill>
        <p:spPr>
          <a:prstGeom prst="rect">
            <a:avLst/>
          </a:prstGeom>
        </p:spPr>
      </p:pic>
      <p:sp>
        <p:nvSpPr>
          <p:cNvPr id="4190" name="Wir verwenden hier den in der Berufswelt üblichen englischen Titel, da er schwer zu übersetzen ist. Es geht darum eine typischen Tagesablauf der Persona zu skizzieren und dabei mögliche Einstiege für Lösungsansätze zu finden."/>
          <p:cNvSpPr/>
          <p:nvPr/>
        </p:nvSpPr>
        <p:spPr>
          <a:xfrm>
            <a:off x="12159344" y="2540000"/>
            <a:ext cx="11406165" cy="203352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4100"/>
              </a:lnSpc>
              <a:spcBef>
                <a:spcPts val="3600"/>
              </a:spcBef>
              <a:tabLst>
                <a:tab pos="342900" algn="l"/>
                <a:tab pos="698500" algn="l"/>
                <a:tab pos="1066800" algn="l"/>
                <a:tab pos="1409700" algn="l"/>
                <a:tab pos="1765300" algn="l"/>
                <a:tab pos="2133600" algn="l"/>
                <a:tab pos="2476500" algn="l"/>
                <a:tab pos="2832100" algn="l"/>
                <a:tab pos="3200400" algn="l"/>
                <a:tab pos="3543300" algn="l"/>
                <a:tab pos="3898900" algn="l"/>
                <a:tab pos="4267200" algn="l"/>
              </a:tabLst>
              <a:defRPr sz="2500" i="1" spc="-25">
                <a:solidFill>
                  <a:srgbClr val="0D0409"/>
                </a:solidFill>
                <a:latin typeface="+mn-lt"/>
                <a:ea typeface="+mn-ea"/>
                <a:cs typeface="+mn-cs"/>
                <a:sym typeface="Helvetica"/>
              </a:defRPr>
            </a:lvl1pPr>
          </a:lstStyle>
          <a:p>
            <a:r>
              <a:t>Wir verwenden hier den in der Berufswelt üblichen englischen Titel, da er schwer zu übersetzen ist. Es geht darum eine typischen Tagesablauf der Persona zu skizzieren und dabei mögliche Einstiege für Lösungsansätze zu finden. </a:t>
            </a: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2" name="Foliennumm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68</a:t>
            </a:fld>
            <a:endParaRPr/>
          </a:p>
        </p:txBody>
      </p:sp>
      <p:sp>
        <p:nvSpPr>
          <p:cNvPr id="4193"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sp>
        <p:nvSpPr>
          <p:cNvPr id="4194" name="Jobs to be done -  Welche drei zentralen Aufgaben möchte/muss der/die Nutzer*in erledigen?"/>
          <p:cNvSpPr>
            <a:spLocks noGrp="1"/>
          </p:cNvSpPr>
          <p:nvPr>
            <p:ph type="title"/>
          </p:nvPr>
        </p:nvSpPr>
        <p:spPr>
          <a:prstGeom prst="rect">
            <a:avLst/>
          </a:prstGeom>
        </p:spPr>
        <p:txBody>
          <a:bodyPr/>
          <a:lstStyle/>
          <a:p>
            <a:r>
              <a:t>Jobs to be done - </a:t>
            </a:r>
            <a:br/>
            <a:r>
              <a:t>Welche drei zentralen Aufgaben möchte/muss der/die Nutzer*in erledigen?</a:t>
            </a:r>
          </a:p>
        </p:txBody>
      </p:sp>
      <p:pic>
        <p:nvPicPr>
          <p:cNvPr id="4195" name="Bild" descr="Bild"/>
          <p:cNvPicPr>
            <a:picLocks noGrp="1"/>
          </p:cNvPicPr>
          <p:nvPr>
            <p:ph type="pic" idx="21"/>
          </p:nvPr>
        </p:nvPicPr>
        <p:blipFill>
          <a:blip r:embed="rId2">
            <a:alphaModFix amt="28017"/>
          </a:blip>
          <a:srcRect/>
          <a:stretch>
            <a:fillRect/>
          </a:stretch>
        </p:blipFill>
        <p:spPr>
          <a:prstGeom prst="rect">
            <a:avLst/>
          </a:prstGeom>
        </p:spPr>
      </p:pic>
      <p:sp>
        <p:nvSpPr>
          <p:cNvPr id="4196" name="DMS innovationszirkel"/>
          <p:cNvSpPr/>
          <p:nvPr/>
        </p:nvSpPr>
        <p:spPr>
          <a:xfrm>
            <a:off x="751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pic>
        <p:nvPicPr>
          <p:cNvPr id="4197" name="Innovationszirkel_Canvas (verschoben).pdf" descr="Innovationszirkel_Canvas (verschoben).pdf"/>
          <p:cNvPicPr>
            <a:picLocks noChangeAspect="1"/>
          </p:cNvPicPr>
          <p:nvPr/>
        </p:nvPicPr>
        <p:blipFill>
          <a:blip r:embed="rId3"/>
          <a:stretch>
            <a:fillRect/>
          </a:stretch>
        </p:blipFill>
        <p:spPr>
          <a:xfrm>
            <a:off x="12700" y="2678091"/>
            <a:ext cx="24447029" cy="13716001"/>
          </a:xfrm>
          <a:prstGeom prst="rect">
            <a:avLst/>
          </a:prstGeom>
          <a:ln w="12700">
            <a:miter lim="400000"/>
          </a:ln>
        </p:spPr>
      </p:pic>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 name="Foliennumm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69</a:t>
            </a:fld>
            <a:endParaRPr/>
          </a:p>
        </p:txBody>
      </p:sp>
      <p:sp>
        <p:nvSpPr>
          <p:cNvPr id="4200"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pic>
        <p:nvPicPr>
          <p:cNvPr id="4201" name="Bild" descr="Bild"/>
          <p:cNvPicPr>
            <a:picLocks noGrp="1"/>
          </p:cNvPicPr>
          <p:nvPr>
            <p:ph type="pic" idx="21"/>
          </p:nvPr>
        </p:nvPicPr>
        <p:blipFill>
          <a:blip r:embed="rId2">
            <a:alphaModFix amt="28017"/>
          </a:blip>
          <a:srcRect/>
          <a:stretch>
            <a:fillRect/>
          </a:stretch>
        </p:blipFill>
        <p:spPr>
          <a:prstGeom prst="rect">
            <a:avLst/>
          </a:prstGeom>
        </p:spPr>
      </p:pic>
      <p:sp>
        <p:nvSpPr>
          <p:cNvPr id="4202" name="DMS innovationszirkel"/>
          <p:cNvSpPr/>
          <p:nvPr/>
        </p:nvSpPr>
        <p:spPr>
          <a:xfrm>
            <a:off x="1822952" y="12954950"/>
            <a:ext cx="11219948"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sp>
        <p:nvSpPr>
          <p:cNvPr id="4203" name="Rechteck"/>
          <p:cNvSpPr/>
          <p:nvPr/>
        </p:nvSpPr>
        <p:spPr>
          <a:xfrm>
            <a:off x="0" y="0"/>
            <a:ext cx="1502892" cy="13716001"/>
          </a:xfrm>
          <a:prstGeom prst="rect">
            <a:avLst/>
          </a:prstGeom>
          <a:solidFill>
            <a:srgbClr val="D80078"/>
          </a:solidFill>
          <a:ln w="12700">
            <a:miter lim="400000"/>
          </a:ln>
        </p:spPr>
        <p:txBody>
          <a:bodyPr lIns="50800" tIns="50800" rIns="50800" bIns="50800" anchor="ctr"/>
          <a:lstStyle/>
          <a:p>
            <a:pPr defTabSz="825500">
              <a:defRPr sz="3200">
                <a:solidFill>
                  <a:srgbClr val="D80078"/>
                </a:solidFill>
                <a:latin typeface="Helvetica Neue Medium"/>
                <a:ea typeface="Helvetica Neue Medium"/>
                <a:cs typeface="Helvetica Neue Medium"/>
                <a:sym typeface="Helvetica Neue Medium"/>
              </a:defRPr>
            </a:pPr>
            <a:endParaRPr/>
          </a:p>
        </p:txBody>
      </p:sp>
      <p:sp>
        <p:nvSpPr>
          <p:cNvPr id="4204" name="Erklärung"/>
          <p:cNvSpPr/>
          <p:nvPr/>
        </p:nvSpPr>
        <p:spPr>
          <a:xfrm rot="16200000">
            <a:off x="-5513023" y="6603387"/>
            <a:ext cx="12428063" cy="64368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5400"/>
              </a:lnSpc>
              <a:spcBef>
                <a:spcPts val="3600"/>
              </a:spcBef>
              <a:tabLst>
                <a:tab pos="342900" algn="l"/>
                <a:tab pos="698500" algn="l"/>
                <a:tab pos="1066800" algn="l"/>
                <a:tab pos="1409700" algn="l"/>
                <a:tab pos="1765300" algn="l"/>
                <a:tab pos="2133600" algn="l"/>
                <a:tab pos="2476500" algn="l"/>
                <a:tab pos="2832100" algn="l"/>
                <a:tab pos="3200400" algn="l"/>
                <a:tab pos="3543300" algn="l"/>
                <a:tab pos="3898900" algn="l"/>
                <a:tab pos="4267200" algn="l"/>
              </a:tabLst>
              <a:defRPr sz="3600" b="1" spc="-36">
                <a:solidFill>
                  <a:srgbClr val="FFFFFF"/>
                </a:solidFill>
                <a:latin typeface="+mn-lt"/>
                <a:ea typeface="+mn-ea"/>
                <a:cs typeface="+mn-cs"/>
                <a:sym typeface="Helvetica"/>
              </a:defRPr>
            </a:lvl1pPr>
          </a:lstStyle>
          <a:p>
            <a:r>
              <a:t>Erklärung</a:t>
            </a:r>
          </a:p>
        </p:txBody>
      </p:sp>
      <p:sp>
        <p:nvSpPr>
          <p:cNvPr id="4205" name="Customer Journey"/>
          <p:cNvSpPr>
            <a:spLocks noGrp="1"/>
          </p:cNvSpPr>
          <p:nvPr>
            <p:ph type="body" idx="22"/>
          </p:nvPr>
        </p:nvSpPr>
        <p:spPr>
          <a:prstGeom prst="rect">
            <a:avLst/>
          </a:prstGeom>
        </p:spPr>
        <p:txBody>
          <a:bodyPr/>
          <a:lstStyle/>
          <a:p>
            <a:r>
              <a:t>Customer Journey</a:t>
            </a:r>
          </a:p>
        </p:txBody>
      </p:sp>
      <p:sp>
        <p:nvSpPr>
          <p:cNvPr id="4206" name="Es wird ein typischer Tagesablauf der Persona beschrieben, vor allem im Hinblick auf die im Insight beschriebene Zwickmühle.…"/>
          <p:cNvSpPr>
            <a:spLocks noGrp="1"/>
          </p:cNvSpPr>
          <p:nvPr>
            <p:ph type="body" idx="23"/>
          </p:nvPr>
        </p:nvSpPr>
        <p:spPr>
          <a:prstGeom prst="rect">
            <a:avLst/>
          </a:prstGeom>
        </p:spPr>
        <p:txBody>
          <a:bodyPr/>
          <a:lstStyle/>
          <a:p>
            <a:pPr>
              <a:lnSpc>
                <a:spcPct val="117999"/>
              </a:lnSpc>
              <a:spcBef>
                <a:spcPts val="0"/>
              </a:spcBef>
              <a:tabLst/>
              <a:defRPr sz="2200" spc="0">
                <a:solidFill>
                  <a:srgbClr val="000000"/>
                </a:solidFill>
                <a:latin typeface="Helvetica Neue"/>
                <a:ea typeface="Helvetica Neue"/>
                <a:cs typeface="Helvetica Neue"/>
                <a:sym typeface="Helvetica Neue"/>
              </a:defRPr>
            </a:pPr>
            <a:r>
              <a:t>Es wird ein typischer Tagesablauf der Persona beschrieben, vor allem im Hinblick auf die im Insight beschriebene Zwickmühle. </a:t>
            </a:r>
          </a:p>
          <a:p>
            <a:pPr>
              <a:lnSpc>
                <a:spcPct val="117999"/>
              </a:lnSpc>
              <a:spcBef>
                <a:spcPts val="0"/>
              </a:spcBef>
              <a:tabLst/>
              <a:defRPr sz="2200" spc="0">
                <a:solidFill>
                  <a:srgbClr val="000000"/>
                </a:solidFill>
                <a:latin typeface="Helvetica Neue"/>
                <a:ea typeface="Helvetica Neue"/>
                <a:cs typeface="Helvetica Neue"/>
                <a:sym typeface="Helvetica Neue"/>
              </a:defRPr>
            </a:pPr>
            <a:r>
              <a:t>Für jede „Tagesstation“ befüllen die Schüler*innen ausführlich jede Tabellenspalte mit digitalen Post-its, um so intensiv wie möglich in den Alltag der Persona einzutauchen. </a:t>
            </a: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r>
              <a:t>Stellen Sie einfach die Folien nach und nach vor und lesen Sie die Erklärungen vor. </a:t>
            </a:r>
          </a:p>
          <a:p>
            <a:pPr>
              <a:lnSpc>
                <a:spcPct val="117999"/>
              </a:lnSpc>
              <a:spcBef>
                <a:spcPts val="0"/>
              </a:spcBef>
              <a:tabLst/>
              <a:defRPr sz="2200" spc="0">
                <a:solidFill>
                  <a:srgbClr val="000000"/>
                </a:solidFill>
                <a:latin typeface="Helvetica Neue"/>
                <a:ea typeface="Helvetica Neue"/>
                <a:cs typeface="Helvetica Neue"/>
                <a:sym typeface="Helvetica Neue"/>
              </a:defRPr>
            </a:pPr>
            <a:r>
              <a:t>Zeigen Sie am Ende das Beispiel für eine mögliche Customer Journey.</a:t>
            </a: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p:txBody>
      </p:sp>
      <p:pic>
        <p:nvPicPr>
          <p:cNvPr id="4207" name="outline_person_add_alt_black_24dp.png" descr="outline_person_add_alt_black_24dp.png"/>
          <p:cNvPicPr>
            <a:picLocks noGrp="1" noChangeAspect="1"/>
          </p:cNvPicPr>
          <p:nvPr>
            <p:ph type="pic" idx="24"/>
          </p:nvPr>
        </p:nvPicPr>
        <p:blipFill>
          <a:blip r:embed="rId3"/>
          <a:srcRect/>
          <a:stretch>
            <a:fillRect/>
          </a:stretch>
        </p:blipFill>
        <p:spPr>
          <a:prstGeom prst="rect">
            <a:avLst/>
          </a:prstGeom>
        </p:spPr>
      </p:pic>
      <p:pic>
        <p:nvPicPr>
          <p:cNvPr id="4208" name="Bildschirmfoto 2022-06-28 um 22.10.50.png" descr="Bildschirmfoto 2022-06-28 um 22.10.50.png"/>
          <p:cNvPicPr>
            <a:picLocks noGrp="1" noChangeAspect="1"/>
          </p:cNvPicPr>
          <p:nvPr>
            <p:ph type="pic" idx="27"/>
          </p:nvPr>
        </p:nvPicPr>
        <p:blipFill>
          <a:blip r:embed="rId4"/>
          <a:srcRect l="247" r="247"/>
          <a:stretch>
            <a:fillRect/>
          </a:stretch>
        </p:blipFill>
        <p:spPr>
          <a:prstGeom prst="rect">
            <a:avLst/>
          </a:prstGeom>
        </p:spPr>
      </p:pic>
      <p:pic>
        <p:nvPicPr>
          <p:cNvPr id="4209" name="Bildschirmfoto 2022-07-27 um 13.54.09.png" descr="Bildschirmfoto 2022-07-27 um 13.54.09.png"/>
          <p:cNvPicPr>
            <a:picLocks noChangeAspect="1"/>
          </p:cNvPicPr>
          <p:nvPr/>
        </p:nvPicPr>
        <p:blipFill>
          <a:blip r:embed="rId5"/>
          <a:srcRect t="50" b="50"/>
          <a:stretch>
            <a:fillRect/>
          </a:stretch>
        </p:blipFill>
        <p:spPr>
          <a:xfrm>
            <a:off x="3094992" y="7747474"/>
            <a:ext cx="7810795" cy="4392089"/>
          </a:xfrm>
          <a:prstGeom prst="rect">
            <a:avLst/>
          </a:prstGeom>
          <a:ln w="12700">
            <a:miter lim="400000"/>
          </a:ln>
        </p:spPr>
      </p:pic>
      <p:sp>
        <p:nvSpPr>
          <p:cNvPr id="4210" name="Hier erklären Sie den Schüler*innen den Aufbau einer Customer Journey. Dies ist das Kernstück der Methode, da anhand dieser Übersicht mögliche Ansätze für Lösungen des Problems gefunden werden können."/>
          <p:cNvSpPr/>
          <p:nvPr/>
        </p:nvSpPr>
        <p:spPr>
          <a:xfrm>
            <a:off x="12159344" y="2540000"/>
            <a:ext cx="11406165" cy="203352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4100"/>
              </a:lnSpc>
              <a:spcBef>
                <a:spcPts val="3600"/>
              </a:spcBef>
              <a:tabLst>
                <a:tab pos="342900" algn="l"/>
                <a:tab pos="698500" algn="l"/>
                <a:tab pos="1066800" algn="l"/>
                <a:tab pos="1409700" algn="l"/>
                <a:tab pos="1765300" algn="l"/>
                <a:tab pos="2133600" algn="l"/>
                <a:tab pos="2476500" algn="l"/>
                <a:tab pos="2832100" algn="l"/>
                <a:tab pos="3200400" algn="l"/>
                <a:tab pos="3543300" algn="l"/>
                <a:tab pos="3898900" algn="l"/>
                <a:tab pos="4267200" algn="l"/>
              </a:tabLst>
              <a:defRPr sz="2500" i="1" spc="-25">
                <a:solidFill>
                  <a:srgbClr val="0D0409"/>
                </a:solidFill>
                <a:latin typeface="+mn-lt"/>
                <a:ea typeface="+mn-ea"/>
                <a:cs typeface="+mn-cs"/>
                <a:sym typeface="Helvetica"/>
              </a:defRPr>
            </a:lvl1pPr>
          </a:lstStyle>
          <a:p>
            <a:r>
              <a:t>Hier erklären Sie den Schüler*innen den Aufbau einer Customer Journey. Dies ist das Kernstück der Methode, da anhand dieser Übersicht mögliche Ansätze für Lösungen des Problems gefunden werden können.</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3" name="Foliennummer"/>
          <p:cNvSpPr>
            <a:spLocks noGrp="1"/>
          </p:cNvSpPr>
          <p:nvPr>
            <p:ph type="sldNum" sz="quarter" idx="2"/>
          </p:nvPr>
        </p:nvSpPr>
        <p:spPr>
          <a:xfrm>
            <a:off x="23464663" y="12954950"/>
            <a:ext cx="127001" cy="2085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sp>
        <p:nvSpPr>
          <p:cNvPr id="2154"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pic>
        <p:nvPicPr>
          <p:cNvPr id="2155" name="Bild" descr="Bild"/>
          <p:cNvPicPr>
            <a:picLocks noGrp="1"/>
          </p:cNvPicPr>
          <p:nvPr>
            <p:ph type="pic" idx="21"/>
          </p:nvPr>
        </p:nvPicPr>
        <p:blipFill>
          <a:blip r:embed="rId2">
            <a:alphaModFix amt="28017"/>
          </a:blip>
          <a:srcRect/>
          <a:stretch>
            <a:fillRect/>
          </a:stretch>
        </p:blipFill>
        <p:spPr>
          <a:prstGeom prst="rect">
            <a:avLst/>
          </a:prstGeom>
        </p:spPr>
      </p:pic>
      <p:sp>
        <p:nvSpPr>
          <p:cNvPr id="2156" name="DMS innovationszirkel"/>
          <p:cNvSpPr/>
          <p:nvPr/>
        </p:nvSpPr>
        <p:spPr>
          <a:xfrm>
            <a:off x="1822952" y="12954950"/>
            <a:ext cx="11219948"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sp>
        <p:nvSpPr>
          <p:cNvPr id="2157" name="Rechteck"/>
          <p:cNvSpPr/>
          <p:nvPr/>
        </p:nvSpPr>
        <p:spPr>
          <a:xfrm>
            <a:off x="0" y="0"/>
            <a:ext cx="1502892" cy="13716001"/>
          </a:xfrm>
          <a:prstGeom prst="rect">
            <a:avLst/>
          </a:prstGeom>
          <a:solidFill>
            <a:srgbClr val="D80078"/>
          </a:solidFill>
          <a:ln w="12700">
            <a:miter lim="400000"/>
          </a:ln>
        </p:spPr>
        <p:txBody>
          <a:bodyPr lIns="50800" tIns="50800" rIns="50800" bIns="50800" anchor="ctr"/>
          <a:lstStyle/>
          <a:p>
            <a:pPr defTabSz="825500">
              <a:defRPr sz="3200">
                <a:solidFill>
                  <a:srgbClr val="D80078"/>
                </a:solidFill>
                <a:latin typeface="Helvetica Neue Medium"/>
                <a:ea typeface="Helvetica Neue Medium"/>
                <a:cs typeface="Helvetica Neue Medium"/>
                <a:sym typeface="Helvetica Neue Medium"/>
              </a:defRPr>
            </a:pPr>
            <a:endParaRPr/>
          </a:p>
        </p:txBody>
      </p:sp>
      <p:sp>
        <p:nvSpPr>
          <p:cNvPr id="2158" name="Erklärung"/>
          <p:cNvSpPr/>
          <p:nvPr/>
        </p:nvSpPr>
        <p:spPr>
          <a:xfrm rot="16200000">
            <a:off x="-5513023" y="6603387"/>
            <a:ext cx="12428063" cy="64368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5400"/>
              </a:lnSpc>
              <a:spcBef>
                <a:spcPts val="3600"/>
              </a:spcBef>
              <a:tabLst>
                <a:tab pos="342900" algn="l"/>
                <a:tab pos="698500" algn="l"/>
                <a:tab pos="1066800" algn="l"/>
                <a:tab pos="1409700" algn="l"/>
                <a:tab pos="1765300" algn="l"/>
                <a:tab pos="2133600" algn="l"/>
                <a:tab pos="2476500" algn="l"/>
                <a:tab pos="2832100" algn="l"/>
                <a:tab pos="3200400" algn="l"/>
                <a:tab pos="3543300" algn="l"/>
                <a:tab pos="3898900" algn="l"/>
                <a:tab pos="4267200" algn="l"/>
              </a:tabLst>
              <a:defRPr sz="3600" b="1" spc="-36">
                <a:solidFill>
                  <a:srgbClr val="FFFFFF"/>
                </a:solidFill>
                <a:latin typeface="+mn-lt"/>
                <a:ea typeface="+mn-ea"/>
                <a:cs typeface="+mn-cs"/>
                <a:sym typeface="Helvetica"/>
              </a:defRPr>
            </a:lvl1pPr>
          </a:lstStyle>
          <a:p>
            <a:r>
              <a:t>Erklärung</a:t>
            </a:r>
          </a:p>
        </p:txBody>
      </p:sp>
      <p:sp>
        <p:nvSpPr>
          <p:cNvPr id="2159" name="Einleitung 1"/>
          <p:cNvSpPr>
            <a:spLocks noGrp="1"/>
          </p:cNvSpPr>
          <p:nvPr>
            <p:ph type="body" idx="22"/>
          </p:nvPr>
        </p:nvSpPr>
        <p:spPr>
          <a:prstGeom prst="rect">
            <a:avLst/>
          </a:prstGeom>
        </p:spPr>
        <p:txBody>
          <a:bodyPr/>
          <a:lstStyle/>
          <a:p>
            <a:r>
              <a:t>Einleitung 1</a:t>
            </a:r>
          </a:p>
        </p:txBody>
      </p:sp>
      <p:sp>
        <p:nvSpPr>
          <p:cNvPr id="2160" name="„Wir werden denken wie Designer*innen, um gemeinsam ein tolles Produkt zu entwickeln.…"/>
          <p:cNvSpPr>
            <a:spLocks noGrp="1"/>
          </p:cNvSpPr>
          <p:nvPr>
            <p:ph type="body" idx="23"/>
          </p:nvPr>
        </p:nvSpPr>
        <p:spPr>
          <a:prstGeom prst="rect">
            <a:avLst/>
          </a:prstGeom>
        </p:spPr>
        <p:txBody>
          <a:bodyPr/>
          <a:lstStyle/>
          <a:p>
            <a:pPr>
              <a:lnSpc>
                <a:spcPct val="117999"/>
              </a:lnSpc>
              <a:spcBef>
                <a:spcPts val="0"/>
              </a:spcBef>
              <a:tabLst/>
              <a:defRPr spc="0">
                <a:solidFill>
                  <a:srgbClr val="000000"/>
                </a:solidFill>
                <a:latin typeface="Helvetica Neue"/>
                <a:ea typeface="Helvetica Neue"/>
                <a:cs typeface="Helvetica Neue"/>
                <a:sym typeface="Helvetica Neue"/>
              </a:defRPr>
            </a:pPr>
            <a:r>
              <a:t>„Wir werden denken wie Designer*innen, um gemeinsam ein tolles Produkt zu entwickeln.</a:t>
            </a:r>
          </a:p>
          <a:p>
            <a:pPr>
              <a:lnSpc>
                <a:spcPct val="117999"/>
              </a:lnSpc>
              <a:spcBef>
                <a:spcPts val="0"/>
              </a:spcBef>
              <a:tabLst/>
              <a:defRPr spc="0">
                <a:solidFill>
                  <a:srgbClr val="000000"/>
                </a:solidFill>
                <a:latin typeface="Helvetica Neue"/>
                <a:ea typeface="Helvetica Neue"/>
                <a:cs typeface="Helvetica Neue"/>
                <a:sym typeface="Helvetica Neue"/>
              </a:defRPr>
            </a:pPr>
            <a:r>
              <a:t>Dabei startet man mit einer breit angelegten Recherche und grenzt ein Problem, das man lösen möchte, immer weiter ein. Alle Informationen sind erst einmal wichtig und werden dann nach und nach gefiltert.</a:t>
            </a:r>
          </a:p>
          <a:p>
            <a:pPr>
              <a:lnSpc>
                <a:spcPct val="117999"/>
              </a:lnSpc>
              <a:spcBef>
                <a:spcPts val="0"/>
              </a:spcBef>
              <a:tabLst/>
              <a:defRPr spc="0">
                <a:solidFill>
                  <a:srgbClr val="000000"/>
                </a:solidFill>
                <a:latin typeface="Helvetica Neue"/>
                <a:ea typeface="Helvetica Neue"/>
                <a:cs typeface="Helvetica Neue"/>
                <a:sym typeface="Helvetica Neue"/>
              </a:defRPr>
            </a:pPr>
            <a:r>
              <a:t>  </a:t>
            </a:r>
          </a:p>
          <a:p>
            <a:pPr>
              <a:lnSpc>
                <a:spcPct val="117999"/>
              </a:lnSpc>
              <a:spcBef>
                <a:spcPts val="0"/>
              </a:spcBef>
              <a:tabLst/>
              <a:defRPr spc="0">
                <a:solidFill>
                  <a:srgbClr val="000000"/>
                </a:solidFill>
                <a:latin typeface="Helvetica Neue"/>
                <a:ea typeface="Helvetica Neue"/>
                <a:cs typeface="Helvetica Neue"/>
                <a:sym typeface="Helvetica Neue"/>
              </a:defRPr>
            </a:pPr>
            <a:r>
              <a:t>Bei Design denken viele an Farben, Formen oder eine Logoerstellung. </a:t>
            </a:r>
          </a:p>
          <a:p>
            <a:pPr>
              <a:lnSpc>
                <a:spcPct val="117999"/>
              </a:lnSpc>
              <a:spcBef>
                <a:spcPts val="0"/>
              </a:spcBef>
              <a:tabLst/>
              <a:defRPr spc="0">
                <a:solidFill>
                  <a:srgbClr val="000000"/>
                </a:solidFill>
                <a:latin typeface="Helvetica Neue"/>
                <a:ea typeface="Helvetica Neue"/>
                <a:cs typeface="Helvetica Neue"/>
                <a:sym typeface="Helvetica Neue"/>
              </a:defRPr>
            </a:pPr>
            <a:r>
              <a:t>Design ist aber auch das Entwicklung von beispielsweise eines Prozesses, der anderen bei der Lösung eines Problems hilft. Ein Beispiel wäre die Einführung von Bezahlkarten in der Schulkantine, um das Problem des langen Wartens bei der Barzahlung zu verhindern. Man designt den Prozess, wie das Ganze ablaufen soll.“ </a:t>
            </a:r>
          </a:p>
        </p:txBody>
      </p:sp>
      <p:pic>
        <p:nvPicPr>
          <p:cNvPr id="2161" name="Bild" descr="Bild"/>
          <p:cNvPicPr>
            <a:picLocks noGrp="1" noChangeAspect="1"/>
          </p:cNvPicPr>
          <p:nvPr>
            <p:ph type="pic" idx="24"/>
          </p:nvPr>
        </p:nvPicPr>
        <p:blipFill>
          <a:blip r:embed="rId3"/>
          <a:stretch>
            <a:fillRect/>
          </a:stretch>
        </p:blipFill>
        <p:spPr>
          <a:prstGeom prst="rect">
            <a:avLst/>
          </a:prstGeom>
        </p:spPr>
      </p:pic>
      <p:sp>
        <p:nvSpPr>
          <p:cNvPr id="2162" name="Hier erklären Sie den Schüler*innen den Prozess, der durchlaufen werden soll."/>
          <p:cNvSpPr>
            <a:spLocks noGrp="1"/>
          </p:cNvSpPr>
          <p:nvPr>
            <p:ph type="body" idx="25"/>
          </p:nvPr>
        </p:nvSpPr>
        <p:spPr>
          <a:prstGeom prst="rect">
            <a:avLst/>
          </a:prstGeom>
        </p:spPr>
        <p:txBody>
          <a:bodyPr/>
          <a:lstStyle/>
          <a:p>
            <a:r>
              <a:t>Hier erklären Sie den Schüler*innen den Prozess, der durchlaufen werden soll. </a:t>
            </a:r>
          </a:p>
        </p:txBody>
      </p:sp>
      <p:pic>
        <p:nvPicPr>
          <p:cNvPr id="2163" name="Bildschirmfoto 2022-05-13 um 11.06.06.png" descr="Bildschirmfoto 2022-05-13 um 11.06.06.png"/>
          <p:cNvPicPr>
            <a:picLocks noGrp="1" noChangeAspect="1"/>
          </p:cNvPicPr>
          <p:nvPr>
            <p:ph type="pic" idx="26"/>
          </p:nvPr>
        </p:nvPicPr>
        <p:blipFill>
          <a:blip r:embed="rId4"/>
          <a:srcRect t="28" b="28"/>
          <a:stretch>
            <a:fillRect/>
          </a:stretch>
        </p:blipFill>
        <p:spPr>
          <a:xfrm>
            <a:off x="3074877" y="7897753"/>
            <a:ext cx="7810795" cy="4392089"/>
          </a:xfrm>
          <a:prstGeom prst="rect">
            <a:avLst/>
          </a:prstGeom>
        </p:spPr>
      </p:pic>
      <p:pic>
        <p:nvPicPr>
          <p:cNvPr id="2164" name="Bildschirmfoto 2022-03-04 um 10.54.28.png" descr="Bildschirmfoto 2022-03-04 um 10.54.28.png"/>
          <p:cNvPicPr>
            <a:picLocks noGrp="1" noChangeAspect="1"/>
          </p:cNvPicPr>
          <p:nvPr>
            <p:ph type="pic" idx="27"/>
          </p:nvPr>
        </p:nvPicPr>
        <p:blipFill>
          <a:blip r:embed="rId5"/>
          <a:srcRect t="245" b="245"/>
          <a:stretch>
            <a:fillRect/>
          </a:stretch>
        </p:blipFill>
        <p:spPr>
          <a:prstGeom prst="rect">
            <a:avLst/>
          </a:prstGeom>
        </p:spPr>
      </p:pic>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2" name="Foliennumm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70</a:t>
            </a:fld>
            <a:endParaRPr/>
          </a:p>
        </p:txBody>
      </p:sp>
      <p:sp>
        <p:nvSpPr>
          <p:cNvPr id="4213"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sp>
        <p:nvSpPr>
          <p:cNvPr id="4214" name="Customer Journey - Benutzerreise"/>
          <p:cNvSpPr>
            <a:spLocks noGrp="1"/>
          </p:cNvSpPr>
          <p:nvPr>
            <p:ph type="title"/>
          </p:nvPr>
        </p:nvSpPr>
        <p:spPr>
          <a:prstGeom prst="rect">
            <a:avLst/>
          </a:prstGeom>
        </p:spPr>
        <p:txBody>
          <a:bodyPr/>
          <a:lstStyle/>
          <a:p>
            <a:r>
              <a:t>Customer Journey - Benutzerreise</a:t>
            </a:r>
          </a:p>
        </p:txBody>
      </p:sp>
      <p:pic>
        <p:nvPicPr>
          <p:cNvPr id="4215" name="Bild" descr="Bild"/>
          <p:cNvPicPr>
            <a:picLocks noGrp="1"/>
          </p:cNvPicPr>
          <p:nvPr>
            <p:ph type="pic" idx="21"/>
          </p:nvPr>
        </p:nvPicPr>
        <p:blipFill>
          <a:blip r:embed="rId2">
            <a:alphaModFix amt="28017"/>
          </a:blip>
          <a:srcRect/>
          <a:stretch>
            <a:fillRect/>
          </a:stretch>
        </p:blipFill>
        <p:spPr>
          <a:prstGeom prst="rect">
            <a:avLst/>
          </a:prstGeom>
        </p:spPr>
      </p:pic>
      <p:sp>
        <p:nvSpPr>
          <p:cNvPr id="4216" name="DMS innovationszirkel"/>
          <p:cNvSpPr/>
          <p:nvPr/>
        </p:nvSpPr>
        <p:spPr>
          <a:xfrm>
            <a:off x="751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pic>
        <p:nvPicPr>
          <p:cNvPr id="4217" name="Innovationszirkel_Canvas (verschoben).pdf" descr="Innovationszirkel_Canvas (verschoben).pdf"/>
          <p:cNvPicPr>
            <a:picLocks noChangeAspect="1"/>
          </p:cNvPicPr>
          <p:nvPr/>
        </p:nvPicPr>
        <p:blipFill>
          <a:blip r:embed="rId3"/>
          <a:stretch>
            <a:fillRect/>
          </a:stretch>
        </p:blipFill>
        <p:spPr>
          <a:xfrm>
            <a:off x="575671" y="2538391"/>
            <a:ext cx="23808329" cy="8376837"/>
          </a:xfrm>
          <a:prstGeom prst="rect">
            <a:avLst/>
          </a:prstGeom>
          <a:ln w="12700">
            <a:miter lim="400000"/>
          </a:ln>
        </p:spPr>
      </p:pic>
      <p:sp>
        <p:nvSpPr>
          <p:cNvPr id="4218" name="Rechteck"/>
          <p:cNvSpPr/>
          <p:nvPr/>
        </p:nvSpPr>
        <p:spPr>
          <a:xfrm>
            <a:off x="912606" y="2882900"/>
            <a:ext cx="23134460" cy="525463"/>
          </a:xfrm>
          <a:prstGeom prst="rect">
            <a:avLst/>
          </a:prstGeom>
          <a:solidFill>
            <a:schemeClr val="accent4">
              <a:hueOff val="-1247790"/>
              <a:lumOff val="-12326"/>
              <a:alpha val="39791"/>
            </a:schemeClr>
          </a:solidFill>
          <a:ln w="165100">
            <a:solidFill>
              <a:srgbClr val="000000">
                <a:alpha val="39791"/>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219" name="Tageszeit"/>
          <p:cNvSpPr/>
          <p:nvPr/>
        </p:nvSpPr>
        <p:spPr>
          <a:xfrm>
            <a:off x="4089127" y="2560835"/>
            <a:ext cx="4134248" cy="1169592"/>
          </a:xfrm>
          <a:custGeom>
            <a:avLst/>
            <a:gdLst/>
            <a:ahLst/>
            <a:cxnLst>
              <a:cxn ang="0">
                <a:pos x="wd2" y="hd2"/>
              </a:cxn>
              <a:cxn ang="5400000">
                <a:pos x="wd2" y="hd2"/>
              </a:cxn>
              <a:cxn ang="10800000">
                <a:pos x="wd2" y="hd2"/>
              </a:cxn>
              <a:cxn ang="16200000">
                <a:pos x="wd2" y="hd2"/>
              </a:cxn>
            </a:cxnLst>
            <a:rect l="0" t="0" r="r" b="b"/>
            <a:pathLst>
              <a:path w="21600" h="21600" extrusionOk="0">
                <a:moveTo>
                  <a:pt x="2596" y="0"/>
                </a:moveTo>
                <a:lnTo>
                  <a:pt x="2596" y="5541"/>
                </a:lnTo>
                <a:lnTo>
                  <a:pt x="0" y="10313"/>
                </a:lnTo>
                <a:lnTo>
                  <a:pt x="2596" y="15091"/>
                </a:lnTo>
                <a:lnTo>
                  <a:pt x="2596" y="21600"/>
                </a:lnTo>
                <a:lnTo>
                  <a:pt x="21600" y="21600"/>
                </a:lnTo>
                <a:lnTo>
                  <a:pt x="21600" y="0"/>
                </a:lnTo>
                <a:lnTo>
                  <a:pt x="2596" y="0"/>
                </a:lnTo>
                <a:close/>
              </a:path>
            </a:pathLst>
          </a:custGeom>
          <a:solidFill>
            <a:srgbClr val="33416B"/>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900" tIns="342900" rIns="342900" bIns="342900" anchor="ctr"/>
          <a:lstStyle>
            <a:lvl1pPr algn="l" defTabSz="825500">
              <a:spcBef>
                <a:spcPts val="2000"/>
              </a:spcBef>
              <a:defRPr sz="2800">
                <a:solidFill>
                  <a:srgbClr val="F4F8FB"/>
                </a:solidFill>
                <a:latin typeface="+mn-lt"/>
                <a:ea typeface="+mn-ea"/>
                <a:cs typeface="+mn-cs"/>
                <a:sym typeface="Helvetica"/>
              </a:defRPr>
            </a:lvl1pPr>
          </a:lstStyle>
          <a:p>
            <a:r>
              <a:t>Tageszeit</a:t>
            </a: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1" name="Foliennumm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71</a:t>
            </a:fld>
            <a:endParaRPr/>
          </a:p>
        </p:txBody>
      </p:sp>
      <p:sp>
        <p:nvSpPr>
          <p:cNvPr id="4222"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sp>
        <p:nvSpPr>
          <p:cNvPr id="4223" name="Customer Journey - Benutzerreise"/>
          <p:cNvSpPr>
            <a:spLocks noGrp="1"/>
          </p:cNvSpPr>
          <p:nvPr>
            <p:ph type="title"/>
          </p:nvPr>
        </p:nvSpPr>
        <p:spPr>
          <a:prstGeom prst="rect">
            <a:avLst/>
          </a:prstGeom>
        </p:spPr>
        <p:txBody>
          <a:bodyPr/>
          <a:lstStyle/>
          <a:p>
            <a:r>
              <a:t>Customer Journey - Benutzerreise</a:t>
            </a:r>
          </a:p>
        </p:txBody>
      </p:sp>
      <p:pic>
        <p:nvPicPr>
          <p:cNvPr id="4224" name="Bild" descr="Bild"/>
          <p:cNvPicPr>
            <a:picLocks noGrp="1"/>
          </p:cNvPicPr>
          <p:nvPr>
            <p:ph type="pic" idx="21"/>
          </p:nvPr>
        </p:nvPicPr>
        <p:blipFill>
          <a:blip r:embed="rId2">
            <a:alphaModFix amt="28017"/>
          </a:blip>
          <a:srcRect/>
          <a:stretch>
            <a:fillRect/>
          </a:stretch>
        </p:blipFill>
        <p:spPr>
          <a:prstGeom prst="rect">
            <a:avLst/>
          </a:prstGeom>
        </p:spPr>
      </p:pic>
      <p:sp>
        <p:nvSpPr>
          <p:cNvPr id="4225" name="DMS innovationszirkel"/>
          <p:cNvSpPr/>
          <p:nvPr/>
        </p:nvSpPr>
        <p:spPr>
          <a:xfrm>
            <a:off x="751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pic>
        <p:nvPicPr>
          <p:cNvPr id="4226" name="Innovationszirkel_Canvas (verschoben).pdf" descr="Innovationszirkel_Canvas (verschoben).pdf"/>
          <p:cNvPicPr>
            <a:picLocks noChangeAspect="1"/>
          </p:cNvPicPr>
          <p:nvPr/>
        </p:nvPicPr>
        <p:blipFill>
          <a:blip r:embed="rId3"/>
          <a:stretch>
            <a:fillRect/>
          </a:stretch>
        </p:blipFill>
        <p:spPr>
          <a:xfrm>
            <a:off x="575671" y="2538391"/>
            <a:ext cx="23808329" cy="8376837"/>
          </a:xfrm>
          <a:prstGeom prst="rect">
            <a:avLst/>
          </a:prstGeom>
          <a:ln w="12700">
            <a:miter lim="400000"/>
          </a:ln>
        </p:spPr>
      </p:pic>
      <p:sp>
        <p:nvSpPr>
          <p:cNvPr id="4227" name="Rechteck"/>
          <p:cNvSpPr/>
          <p:nvPr/>
        </p:nvSpPr>
        <p:spPr>
          <a:xfrm>
            <a:off x="833995" y="3509304"/>
            <a:ext cx="23467455" cy="2861501"/>
          </a:xfrm>
          <a:prstGeom prst="rect">
            <a:avLst/>
          </a:prstGeom>
          <a:solidFill>
            <a:schemeClr val="accent4">
              <a:hueOff val="-1247790"/>
              <a:lumOff val="-12326"/>
              <a:alpha val="39791"/>
            </a:schemeClr>
          </a:solidFill>
          <a:ln w="165100">
            <a:solidFill>
              <a:srgbClr val="000000">
                <a:alpha val="39791"/>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29" name="Innovationszirkel_Canvas (verschoben).pdf" descr="Innovationszirkel_Canvas (verschoben).pdf"/>
          <p:cNvPicPr>
            <a:picLocks noChangeAspect="1"/>
          </p:cNvPicPr>
          <p:nvPr/>
        </p:nvPicPr>
        <p:blipFill>
          <a:blip r:embed="rId2"/>
          <a:stretch>
            <a:fillRect/>
          </a:stretch>
        </p:blipFill>
        <p:spPr>
          <a:xfrm>
            <a:off x="626926" y="532848"/>
            <a:ext cx="23497292" cy="13183152"/>
          </a:xfrm>
          <a:prstGeom prst="rect">
            <a:avLst/>
          </a:prstGeom>
          <a:ln w="12700">
            <a:miter lim="400000"/>
          </a:ln>
        </p:spPr>
      </p:pic>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1" name="Foliennumm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73</a:t>
            </a:fld>
            <a:endParaRPr/>
          </a:p>
        </p:txBody>
      </p:sp>
      <p:sp>
        <p:nvSpPr>
          <p:cNvPr id="4232"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sp>
        <p:nvSpPr>
          <p:cNvPr id="4233" name="Customer Journey - Benutzerreise"/>
          <p:cNvSpPr>
            <a:spLocks noGrp="1"/>
          </p:cNvSpPr>
          <p:nvPr>
            <p:ph type="title"/>
          </p:nvPr>
        </p:nvSpPr>
        <p:spPr>
          <a:prstGeom prst="rect">
            <a:avLst/>
          </a:prstGeom>
        </p:spPr>
        <p:txBody>
          <a:bodyPr/>
          <a:lstStyle/>
          <a:p>
            <a:r>
              <a:t>Customer Journey - Benutzerreise</a:t>
            </a:r>
          </a:p>
        </p:txBody>
      </p:sp>
      <p:pic>
        <p:nvPicPr>
          <p:cNvPr id="4234" name="Bild" descr="Bild"/>
          <p:cNvPicPr>
            <a:picLocks noGrp="1"/>
          </p:cNvPicPr>
          <p:nvPr>
            <p:ph type="pic" idx="21"/>
          </p:nvPr>
        </p:nvPicPr>
        <p:blipFill>
          <a:blip r:embed="rId2">
            <a:alphaModFix amt="28017"/>
          </a:blip>
          <a:srcRect/>
          <a:stretch>
            <a:fillRect/>
          </a:stretch>
        </p:blipFill>
        <p:spPr>
          <a:prstGeom prst="rect">
            <a:avLst/>
          </a:prstGeom>
        </p:spPr>
      </p:pic>
      <p:sp>
        <p:nvSpPr>
          <p:cNvPr id="4235" name="DMS innovationszirkel"/>
          <p:cNvSpPr/>
          <p:nvPr/>
        </p:nvSpPr>
        <p:spPr>
          <a:xfrm>
            <a:off x="751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pic>
        <p:nvPicPr>
          <p:cNvPr id="4236" name="Innovationszirkel_Canvas (verschoben).pdf" descr="Innovationszirkel_Canvas (verschoben).pdf"/>
          <p:cNvPicPr>
            <a:picLocks noChangeAspect="1"/>
          </p:cNvPicPr>
          <p:nvPr/>
        </p:nvPicPr>
        <p:blipFill>
          <a:blip r:embed="rId3"/>
          <a:stretch>
            <a:fillRect/>
          </a:stretch>
        </p:blipFill>
        <p:spPr>
          <a:xfrm>
            <a:off x="575671" y="2538391"/>
            <a:ext cx="23808329" cy="8376837"/>
          </a:xfrm>
          <a:prstGeom prst="rect">
            <a:avLst/>
          </a:prstGeom>
          <a:ln w="12700">
            <a:miter lim="400000"/>
          </a:ln>
        </p:spPr>
      </p:pic>
      <p:sp>
        <p:nvSpPr>
          <p:cNvPr id="4237" name="Rechteck"/>
          <p:cNvSpPr/>
          <p:nvPr/>
        </p:nvSpPr>
        <p:spPr>
          <a:xfrm>
            <a:off x="1027069" y="6564525"/>
            <a:ext cx="23274381" cy="975812"/>
          </a:xfrm>
          <a:prstGeom prst="rect">
            <a:avLst/>
          </a:prstGeom>
          <a:solidFill>
            <a:schemeClr val="accent4">
              <a:hueOff val="-1247790"/>
              <a:lumOff val="-12326"/>
              <a:alpha val="39791"/>
            </a:schemeClr>
          </a:solidFill>
          <a:ln w="165100">
            <a:solidFill>
              <a:srgbClr val="000000">
                <a:alpha val="39791"/>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 name="Innovationszirkel_Canvas (verschoben).pdf" descr="Innovationszirkel_Canvas (verschoben).pdf"/>
          <p:cNvPicPr>
            <a:picLocks noChangeAspect="1"/>
          </p:cNvPicPr>
          <p:nvPr/>
        </p:nvPicPr>
        <p:blipFill>
          <a:blip r:embed="rId2"/>
          <a:stretch>
            <a:fillRect/>
          </a:stretch>
        </p:blipFill>
        <p:spPr>
          <a:xfrm>
            <a:off x="1005715" y="802879"/>
            <a:ext cx="23378285" cy="13116383"/>
          </a:xfrm>
          <a:prstGeom prst="rect">
            <a:avLst/>
          </a:prstGeom>
          <a:ln w="12700">
            <a:miter lim="400000"/>
          </a:ln>
        </p:spPr>
      </p:pic>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1" name="Foliennumm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75</a:t>
            </a:fld>
            <a:endParaRPr/>
          </a:p>
        </p:txBody>
      </p:sp>
      <p:sp>
        <p:nvSpPr>
          <p:cNvPr id="4242"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sp>
        <p:nvSpPr>
          <p:cNvPr id="4243" name="Customer Journey - Benutzerreise"/>
          <p:cNvSpPr>
            <a:spLocks noGrp="1"/>
          </p:cNvSpPr>
          <p:nvPr>
            <p:ph type="title"/>
          </p:nvPr>
        </p:nvSpPr>
        <p:spPr>
          <a:prstGeom prst="rect">
            <a:avLst/>
          </a:prstGeom>
        </p:spPr>
        <p:txBody>
          <a:bodyPr/>
          <a:lstStyle/>
          <a:p>
            <a:r>
              <a:t>Customer Journey - Benutzerreise</a:t>
            </a:r>
          </a:p>
        </p:txBody>
      </p:sp>
      <p:pic>
        <p:nvPicPr>
          <p:cNvPr id="4244" name="Bild" descr="Bild"/>
          <p:cNvPicPr>
            <a:picLocks noGrp="1"/>
          </p:cNvPicPr>
          <p:nvPr>
            <p:ph type="pic" idx="21"/>
          </p:nvPr>
        </p:nvPicPr>
        <p:blipFill>
          <a:blip r:embed="rId2">
            <a:alphaModFix amt="28017"/>
          </a:blip>
          <a:srcRect/>
          <a:stretch>
            <a:fillRect/>
          </a:stretch>
        </p:blipFill>
        <p:spPr>
          <a:prstGeom prst="rect">
            <a:avLst/>
          </a:prstGeom>
        </p:spPr>
      </p:pic>
      <p:sp>
        <p:nvSpPr>
          <p:cNvPr id="4245" name="DMS innovationszirkel"/>
          <p:cNvSpPr/>
          <p:nvPr/>
        </p:nvSpPr>
        <p:spPr>
          <a:xfrm>
            <a:off x="751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pic>
        <p:nvPicPr>
          <p:cNvPr id="4246" name="Innovationszirkel_Canvas (verschoben).pdf" descr="Innovationszirkel_Canvas (verschoben).pdf"/>
          <p:cNvPicPr>
            <a:picLocks noChangeAspect="1"/>
          </p:cNvPicPr>
          <p:nvPr/>
        </p:nvPicPr>
        <p:blipFill>
          <a:blip r:embed="rId3"/>
          <a:stretch>
            <a:fillRect/>
          </a:stretch>
        </p:blipFill>
        <p:spPr>
          <a:xfrm>
            <a:off x="575671" y="2538391"/>
            <a:ext cx="23808329" cy="8376837"/>
          </a:xfrm>
          <a:prstGeom prst="rect">
            <a:avLst/>
          </a:prstGeom>
          <a:ln w="12700">
            <a:miter lim="400000"/>
          </a:ln>
        </p:spPr>
      </p:pic>
      <p:sp>
        <p:nvSpPr>
          <p:cNvPr id="4247" name="Rechteck"/>
          <p:cNvSpPr/>
          <p:nvPr/>
        </p:nvSpPr>
        <p:spPr>
          <a:xfrm>
            <a:off x="1166990" y="7707319"/>
            <a:ext cx="23134460" cy="973233"/>
          </a:xfrm>
          <a:prstGeom prst="rect">
            <a:avLst/>
          </a:prstGeom>
          <a:solidFill>
            <a:schemeClr val="accent4">
              <a:hueOff val="-1247790"/>
              <a:lumOff val="-12326"/>
              <a:alpha val="39791"/>
            </a:schemeClr>
          </a:solidFill>
          <a:ln w="165100">
            <a:solidFill>
              <a:srgbClr val="000000">
                <a:alpha val="39791"/>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 name="Innovationszirkel_Canvas (verschoben).pdf" descr="Innovationszirkel_Canvas (verschoben).pdf"/>
          <p:cNvPicPr>
            <a:picLocks noChangeAspect="1"/>
          </p:cNvPicPr>
          <p:nvPr/>
        </p:nvPicPr>
        <p:blipFill>
          <a:blip r:embed="rId2"/>
          <a:stretch>
            <a:fillRect/>
          </a:stretch>
        </p:blipFill>
        <p:spPr>
          <a:xfrm>
            <a:off x="547161" y="324665"/>
            <a:ext cx="23289678" cy="13066670"/>
          </a:xfrm>
          <a:prstGeom prst="rect">
            <a:avLst/>
          </a:prstGeom>
          <a:ln w="12700">
            <a:miter lim="400000"/>
          </a:ln>
        </p:spPr>
      </p:pic>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1" name="Foliennumm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77</a:t>
            </a:fld>
            <a:endParaRPr/>
          </a:p>
        </p:txBody>
      </p:sp>
      <p:sp>
        <p:nvSpPr>
          <p:cNvPr id="4252"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sp>
        <p:nvSpPr>
          <p:cNvPr id="4253" name="Customer Journey - Benutzerreise"/>
          <p:cNvSpPr>
            <a:spLocks noGrp="1"/>
          </p:cNvSpPr>
          <p:nvPr>
            <p:ph type="title"/>
          </p:nvPr>
        </p:nvSpPr>
        <p:spPr>
          <a:prstGeom prst="rect">
            <a:avLst/>
          </a:prstGeom>
        </p:spPr>
        <p:txBody>
          <a:bodyPr/>
          <a:lstStyle/>
          <a:p>
            <a:r>
              <a:t>Customer Journey - Benutzerreise</a:t>
            </a:r>
          </a:p>
        </p:txBody>
      </p:sp>
      <p:pic>
        <p:nvPicPr>
          <p:cNvPr id="4254" name="Bild" descr="Bild"/>
          <p:cNvPicPr>
            <a:picLocks noGrp="1"/>
          </p:cNvPicPr>
          <p:nvPr>
            <p:ph type="pic" idx="21"/>
          </p:nvPr>
        </p:nvPicPr>
        <p:blipFill>
          <a:blip r:embed="rId2">
            <a:alphaModFix amt="28017"/>
          </a:blip>
          <a:srcRect/>
          <a:stretch>
            <a:fillRect/>
          </a:stretch>
        </p:blipFill>
        <p:spPr>
          <a:prstGeom prst="rect">
            <a:avLst/>
          </a:prstGeom>
        </p:spPr>
      </p:pic>
      <p:sp>
        <p:nvSpPr>
          <p:cNvPr id="4255" name="DMS innovationszirkel"/>
          <p:cNvSpPr/>
          <p:nvPr/>
        </p:nvSpPr>
        <p:spPr>
          <a:xfrm>
            <a:off x="751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pic>
        <p:nvPicPr>
          <p:cNvPr id="4256" name="Innovationszirkel_Canvas (verschoben).pdf" descr="Innovationszirkel_Canvas (verschoben).pdf"/>
          <p:cNvPicPr>
            <a:picLocks noChangeAspect="1"/>
          </p:cNvPicPr>
          <p:nvPr/>
        </p:nvPicPr>
        <p:blipFill>
          <a:blip r:embed="rId3"/>
          <a:stretch>
            <a:fillRect/>
          </a:stretch>
        </p:blipFill>
        <p:spPr>
          <a:xfrm>
            <a:off x="575671" y="2538391"/>
            <a:ext cx="23808329" cy="8376837"/>
          </a:xfrm>
          <a:prstGeom prst="rect">
            <a:avLst/>
          </a:prstGeom>
          <a:ln w="12700">
            <a:miter lim="400000"/>
          </a:ln>
        </p:spPr>
      </p:pic>
      <p:sp>
        <p:nvSpPr>
          <p:cNvPr id="4257" name="Rechteck"/>
          <p:cNvSpPr/>
          <p:nvPr/>
        </p:nvSpPr>
        <p:spPr>
          <a:xfrm>
            <a:off x="753530" y="8773715"/>
            <a:ext cx="23547920" cy="2058963"/>
          </a:xfrm>
          <a:prstGeom prst="rect">
            <a:avLst/>
          </a:prstGeom>
          <a:solidFill>
            <a:schemeClr val="accent4">
              <a:hueOff val="-1247790"/>
              <a:lumOff val="-12326"/>
              <a:alpha val="39791"/>
            </a:schemeClr>
          </a:solidFill>
          <a:ln w="165100">
            <a:solidFill>
              <a:srgbClr val="000000">
                <a:alpha val="39791"/>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 name="Innovationszirkel_Canvas (verschoben).pdf" descr="Innovationszirkel_Canvas (verschoben).pdf"/>
          <p:cNvPicPr>
            <a:picLocks noChangeAspect="1"/>
          </p:cNvPicPr>
          <p:nvPr/>
        </p:nvPicPr>
        <p:blipFill>
          <a:blip r:embed="rId2"/>
          <a:stretch>
            <a:fillRect/>
          </a:stretch>
        </p:blipFill>
        <p:spPr>
          <a:xfrm>
            <a:off x="316210" y="195090"/>
            <a:ext cx="23751580" cy="13325820"/>
          </a:xfrm>
          <a:prstGeom prst="rect">
            <a:avLst/>
          </a:prstGeom>
          <a:ln w="12700">
            <a:miter lim="400000"/>
          </a:ln>
        </p:spPr>
      </p:pic>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1" name="Foliennumm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79</a:t>
            </a:fld>
            <a:endParaRPr/>
          </a:p>
        </p:txBody>
      </p:sp>
      <p:sp>
        <p:nvSpPr>
          <p:cNvPr id="4262"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sp>
        <p:nvSpPr>
          <p:cNvPr id="4263" name="Customer Journey - Benutzerreise"/>
          <p:cNvSpPr>
            <a:spLocks noGrp="1"/>
          </p:cNvSpPr>
          <p:nvPr>
            <p:ph type="title"/>
          </p:nvPr>
        </p:nvSpPr>
        <p:spPr>
          <a:prstGeom prst="rect">
            <a:avLst/>
          </a:prstGeom>
        </p:spPr>
        <p:txBody>
          <a:bodyPr/>
          <a:lstStyle/>
          <a:p>
            <a:r>
              <a:t>Customer Journey - Benutzerreise</a:t>
            </a:r>
          </a:p>
        </p:txBody>
      </p:sp>
      <p:pic>
        <p:nvPicPr>
          <p:cNvPr id="4264" name="Bild" descr="Bild"/>
          <p:cNvPicPr>
            <a:picLocks noGrp="1"/>
          </p:cNvPicPr>
          <p:nvPr>
            <p:ph type="pic" idx="21"/>
          </p:nvPr>
        </p:nvPicPr>
        <p:blipFill>
          <a:blip r:embed="rId2">
            <a:alphaModFix amt="28017"/>
          </a:blip>
          <a:srcRect/>
          <a:stretch>
            <a:fillRect/>
          </a:stretch>
        </p:blipFill>
        <p:spPr>
          <a:prstGeom prst="rect">
            <a:avLst/>
          </a:prstGeom>
        </p:spPr>
      </p:pic>
      <p:sp>
        <p:nvSpPr>
          <p:cNvPr id="4265" name="DMS innovationszirkel"/>
          <p:cNvSpPr/>
          <p:nvPr/>
        </p:nvSpPr>
        <p:spPr>
          <a:xfrm>
            <a:off x="751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pic>
        <p:nvPicPr>
          <p:cNvPr id="4266" name="Innovationszirkel_Canvas (verschoben).pdf" descr="Innovationszirkel_Canvas (verschoben).pdf"/>
          <p:cNvPicPr>
            <a:picLocks noChangeAspect="1"/>
          </p:cNvPicPr>
          <p:nvPr/>
        </p:nvPicPr>
        <p:blipFill>
          <a:blip r:embed="rId3"/>
          <a:stretch>
            <a:fillRect/>
          </a:stretch>
        </p:blipFill>
        <p:spPr>
          <a:xfrm>
            <a:off x="766243" y="4999222"/>
            <a:ext cx="22723022" cy="1547137"/>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6" name="Foliennummer"/>
          <p:cNvSpPr>
            <a:spLocks noGrp="1"/>
          </p:cNvSpPr>
          <p:nvPr>
            <p:ph type="sldNum" sz="quarter" idx="2"/>
          </p:nvPr>
        </p:nvSpPr>
        <p:spPr>
          <a:xfrm>
            <a:off x="23464663" y="12954950"/>
            <a:ext cx="127001" cy="2085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a:t>
            </a:fld>
            <a:endParaRPr/>
          </a:p>
        </p:txBody>
      </p:sp>
      <p:sp>
        <p:nvSpPr>
          <p:cNvPr id="2167"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sp>
        <p:nvSpPr>
          <p:cNvPr id="2168" name="Wir werden denken wie Designer*innen"/>
          <p:cNvSpPr>
            <a:spLocks noGrp="1"/>
          </p:cNvSpPr>
          <p:nvPr>
            <p:ph type="title"/>
          </p:nvPr>
        </p:nvSpPr>
        <p:spPr>
          <a:prstGeom prst="rect">
            <a:avLst/>
          </a:prstGeom>
        </p:spPr>
        <p:txBody>
          <a:bodyPr/>
          <a:lstStyle/>
          <a:p>
            <a:r>
              <a:t>Wir werden denken wie Designer*innen</a:t>
            </a:r>
          </a:p>
        </p:txBody>
      </p:sp>
      <p:pic>
        <p:nvPicPr>
          <p:cNvPr id="2169" name="Bild" descr="Bild"/>
          <p:cNvPicPr>
            <a:picLocks noGrp="1"/>
          </p:cNvPicPr>
          <p:nvPr>
            <p:ph type="pic" idx="21"/>
          </p:nvPr>
        </p:nvPicPr>
        <p:blipFill>
          <a:blip r:embed="rId3">
            <a:alphaModFix amt="28017"/>
          </a:blip>
          <a:srcRect/>
          <a:stretch>
            <a:fillRect/>
          </a:stretch>
        </p:blipFill>
        <p:spPr>
          <a:prstGeom prst="rect">
            <a:avLst/>
          </a:prstGeom>
        </p:spPr>
      </p:pic>
      <p:sp>
        <p:nvSpPr>
          <p:cNvPr id="2170" name="DMS innovationszirkel"/>
          <p:cNvSpPr/>
          <p:nvPr/>
        </p:nvSpPr>
        <p:spPr>
          <a:xfrm>
            <a:off x="751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grpSp>
        <p:nvGrpSpPr>
          <p:cNvPr id="2183" name="Gruppieren"/>
          <p:cNvGrpSpPr/>
          <p:nvPr/>
        </p:nvGrpSpPr>
        <p:grpSpPr>
          <a:xfrm>
            <a:off x="3065375" y="3551380"/>
            <a:ext cx="18567401" cy="8652281"/>
            <a:chOff x="0" y="0"/>
            <a:chExt cx="18567400" cy="8652280"/>
          </a:xfrm>
        </p:grpSpPr>
        <p:pic>
          <p:nvPicPr>
            <p:cNvPr id="2171" name="squiggle.png" descr="squiggle.png"/>
            <p:cNvPicPr>
              <a:picLocks noChangeAspect="1"/>
            </p:cNvPicPr>
            <p:nvPr/>
          </p:nvPicPr>
          <p:blipFill>
            <a:blip r:embed="rId4"/>
            <a:srcRect t="10278" b="14697"/>
            <a:stretch>
              <a:fillRect/>
            </a:stretch>
          </p:blipFill>
          <p:spPr>
            <a:xfrm>
              <a:off x="13689" y="1030815"/>
              <a:ext cx="18239538" cy="5701654"/>
            </a:xfrm>
            <a:prstGeom prst="rect">
              <a:avLst/>
            </a:prstGeom>
            <a:ln w="12700" cap="flat">
              <a:noFill/>
              <a:miter lim="400000"/>
            </a:ln>
            <a:effectLst/>
          </p:spPr>
        </p:pic>
        <p:sp>
          <p:nvSpPr>
            <p:cNvPr id="2172" name="Recherche"/>
            <p:cNvSpPr/>
            <p:nvPr/>
          </p:nvSpPr>
          <p:spPr>
            <a:xfrm>
              <a:off x="17894" y="7382280"/>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gn="l" defTabSz="825500">
                <a:lnSpc>
                  <a:spcPct val="90000"/>
                </a:lnSpc>
                <a:defRPr>
                  <a:solidFill>
                    <a:srgbClr val="323232"/>
                  </a:solidFill>
                  <a:latin typeface="+mn-lt"/>
                  <a:ea typeface="+mn-ea"/>
                  <a:cs typeface="+mn-cs"/>
                  <a:sym typeface="Helvetica"/>
                </a:defRPr>
              </a:lvl1pPr>
            </a:lstStyle>
            <a:p>
              <a:r>
                <a:t>Recherche</a:t>
              </a:r>
            </a:p>
          </p:txBody>
        </p:sp>
        <p:sp>
          <p:nvSpPr>
            <p:cNvPr id="2173" name="Konzept Prototyp"/>
            <p:cNvSpPr/>
            <p:nvPr/>
          </p:nvSpPr>
          <p:spPr>
            <a:xfrm>
              <a:off x="7936102" y="7382280"/>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gn="l" defTabSz="825500">
                <a:lnSpc>
                  <a:spcPct val="90000"/>
                </a:lnSpc>
                <a:defRPr>
                  <a:solidFill>
                    <a:srgbClr val="323232"/>
                  </a:solidFill>
                  <a:latin typeface="+mn-lt"/>
                  <a:ea typeface="+mn-ea"/>
                  <a:cs typeface="+mn-cs"/>
                  <a:sym typeface="Helvetica"/>
                </a:defRPr>
              </a:lvl1pPr>
            </a:lstStyle>
            <a:p>
              <a:r>
                <a:t>Konzept Prototyp</a:t>
              </a:r>
            </a:p>
          </p:txBody>
        </p:sp>
        <p:sp>
          <p:nvSpPr>
            <p:cNvPr id="2174" name="Design"/>
            <p:cNvSpPr/>
            <p:nvPr/>
          </p:nvSpPr>
          <p:spPr>
            <a:xfrm>
              <a:off x="17297400" y="7382280"/>
              <a:ext cx="1270000"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gn="l" defTabSz="825500">
                <a:lnSpc>
                  <a:spcPct val="90000"/>
                </a:lnSpc>
                <a:defRPr>
                  <a:solidFill>
                    <a:srgbClr val="323232"/>
                  </a:solidFill>
                  <a:latin typeface="+mn-lt"/>
                  <a:ea typeface="+mn-ea"/>
                  <a:cs typeface="+mn-cs"/>
                  <a:sym typeface="Helvetica"/>
                </a:defRPr>
              </a:lvl1pPr>
            </a:lstStyle>
            <a:p>
              <a:r>
                <a:t>Design</a:t>
              </a:r>
            </a:p>
          </p:txBody>
        </p:sp>
        <p:sp>
          <p:nvSpPr>
            <p:cNvPr id="2175" name="Klarheit / Fokussierung"/>
            <p:cNvSpPr/>
            <p:nvPr/>
          </p:nvSpPr>
          <p:spPr>
            <a:xfrm>
              <a:off x="15138400" y="241442"/>
              <a:ext cx="1270000"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gn="l" defTabSz="825500">
                <a:lnSpc>
                  <a:spcPct val="90000"/>
                </a:lnSpc>
                <a:defRPr>
                  <a:solidFill>
                    <a:srgbClr val="323232"/>
                  </a:solidFill>
                  <a:latin typeface="+mn-lt"/>
                  <a:ea typeface="+mn-ea"/>
                  <a:cs typeface="+mn-cs"/>
                  <a:sym typeface="Helvetica"/>
                </a:defRPr>
              </a:lvl1pPr>
            </a:lstStyle>
            <a:p>
              <a:r>
                <a:t>Klarheit / Fokussierung</a:t>
              </a:r>
            </a:p>
          </p:txBody>
        </p:sp>
        <p:sp>
          <p:nvSpPr>
            <p:cNvPr id="2176" name="Unsicherheit / Muster / Einblicke"/>
            <p:cNvSpPr/>
            <p:nvPr/>
          </p:nvSpPr>
          <p:spPr>
            <a:xfrm>
              <a:off x="0" y="241442"/>
              <a:ext cx="1270000"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gn="l" defTabSz="825500">
                <a:lnSpc>
                  <a:spcPct val="90000"/>
                </a:lnSpc>
                <a:defRPr>
                  <a:solidFill>
                    <a:srgbClr val="323232"/>
                  </a:solidFill>
                  <a:latin typeface="+mn-lt"/>
                  <a:ea typeface="+mn-ea"/>
                  <a:cs typeface="+mn-cs"/>
                  <a:sym typeface="Helvetica"/>
                </a:defRPr>
              </a:lvl1pPr>
            </a:lstStyle>
            <a:p>
              <a:r>
                <a:t>Unsicherheit / Muster / Einblicke</a:t>
              </a:r>
            </a:p>
          </p:txBody>
        </p:sp>
        <p:sp>
          <p:nvSpPr>
            <p:cNvPr id="2177" name="Rechteck"/>
            <p:cNvSpPr/>
            <p:nvPr/>
          </p:nvSpPr>
          <p:spPr>
            <a:xfrm>
              <a:off x="13667" y="789372"/>
              <a:ext cx="18239582" cy="61814"/>
            </a:xfrm>
            <a:prstGeom prst="rect">
              <a:avLst/>
            </a:prstGeom>
            <a:solidFill>
              <a:srgbClr val="000000"/>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Light"/>
                  <a:ea typeface="Helvetica Light"/>
                  <a:cs typeface="Helvetica Light"/>
                  <a:sym typeface="Helvetica Light"/>
                </a:defRPr>
              </a:pPr>
              <a:endParaRPr/>
            </a:p>
          </p:txBody>
        </p:sp>
        <p:sp>
          <p:nvSpPr>
            <p:cNvPr id="2178" name="Rechteck"/>
            <p:cNvSpPr/>
            <p:nvPr/>
          </p:nvSpPr>
          <p:spPr>
            <a:xfrm>
              <a:off x="13667" y="7153394"/>
              <a:ext cx="18239582" cy="61814"/>
            </a:xfrm>
            <a:prstGeom prst="rect">
              <a:avLst/>
            </a:prstGeom>
            <a:solidFill>
              <a:srgbClr val="000000"/>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Light"/>
                  <a:ea typeface="Helvetica Light"/>
                  <a:cs typeface="Helvetica Light"/>
                  <a:sym typeface="Helvetica Light"/>
                </a:defRPr>
              </a:pPr>
              <a:endParaRPr/>
            </a:p>
          </p:txBody>
        </p:sp>
        <p:sp>
          <p:nvSpPr>
            <p:cNvPr id="2179" name="Linie"/>
            <p:cNvSpPr/>
            <p:nvPr/>
          </p:nvSpPr>
          <p:spPr>
            <a:xfrm flipV="1">
              <a:off x="9133458" y="-1"/>
              <a:ext cx="1" cy="851187"/>
            </a:xfrm>
            <a:prstGeom prst="line">
              <a:avLst/>
            </a:prstGeom>
            <a:noFill/>
            <a:ln w="38100" cap="flat">
              <a:solidFill>
                <a:srgbClr val="000000"/>
              </a:solidFill>
              <a:custDash>
                <a:ds d="200000" sp="200000"/>
              </a:custDash>
              <a:miter lim="400000"/>
            </a:ln>
            <a:effectLst/>
          </p:spPr>
          <p:txBody>
            <a:bodyPr wrap="square" lIns="50800" tIns="50800" rIns="50800" bIns="50800" numCol="1" anchor="ctr">
              <a:noAutofit/>
            </a:bodyPr>
            <a:lstStyle/>
            <a:p>
              <a:pPr defTabSz="825500">
                <a:defRPr sz="3200">
                  <a:solidFill>
                    <a:srgbClr val="000000"/>
                  </a:solidFill>
                  <a:latin typeface="Helvetica Light"/>
                  <a:ea typeface="Helvetica Light"/>
                  <a:cs typeface="Helvetica Light"/>
                  <a:sym typeface="Helvetica Light"/>
                </a:defRPr>
              </a:pPr>
              <a:endParaRPr/>
            </a:p>
          </p:txBody>
        </p:sp>
        <p:sp>
          <p:nvSpPr>
            <p:cNvPr id="2180" name="Dreieck"/>
            <p:cNvSpPr/>
            <p:nvPr/>
          </p:nvSpPr>
          <p:spPr>
            <a:xfrm>
              <a:off x="8985884" y="6884327"/>
              <a:ext cx="320549" cy="32054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00000"/>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Light"/>
                  <a:ea typeface="Helvetica Light"/>
                  <a:cs typeface="Helvetica Light"/>
                  <a:sym typeface="Helvetica Light"/>
                </a:defRPr>
              </a:pPr>
              <a:endParaRPr/>
            </a:p>
          </p:txBody>
        </p:sp>
        <p:sp>
          <p:nvSpPr>
            <p:cNvPr id="2181" name="Dreieck"/>
            <p:cNvSpPr/>
            <p:nvPr/>
          </p:nvSpPr>
          <p:spPr>
            <a:xfrm>
              <a:off x="17605857" y="6884327"/>
              <a:ext cx="320549" cy="32054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00000"/>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Light"/>
                  <a:ea typeface="Helvetica Light"/>
                  <a:cs typeface="Helvetica Light"/>
                  <a:sym typeface="Helvetica Light"/>
                </a:defRPr>
              </a:pPr>
              <a:endParaRPr/>
            </a:p>
          </p:txBody>
        </p:sp>
        <p:sp>
          <p:nvSpPr>
            <p:cNvPr id="2182" name="Dreieck"/>
            <p:cNvSpPr/>
            <p:nvPr/>
          </p:nvSpPr>
          <p:spPr>
            <a:xfrm>
              <a:off x="574916" y="6884327"/>
              <a:ext cx="320549" cy="32054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00000"/>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Light"/>
                  <a:ea typeface="Helvetica Light"/>
                  <a:cs typeface="Helvetica Light"/>
                  <a:sym typeface="Helvetica Light"/>
                </a:defRPr>
              </a:pPr>
              <a:endParaRPr/>
            </a:p>
          </p:txBody>
        </p:sp>
      </p:grpSp>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68" name="Innovationszirkel_Canvas (verschoben).pdf" descr="Innovationszirkel_Canvas (verschoben).pdf"/>
          <p:cNvPicPr>
            <a:picLocks noChangeAspect="1"/>
          </p:cNvPicPr>
          <p:nvPr/>
        </p:nvPicPr>
        <p:blipFill>
          <a:blip r:embed="rId2"/>
          <a:stretch>
            <a:fillRect/>
          </a:stretch>
        </p:blipFill>
        <p:spPr>
          <a:xfrm>
            <a:off x="291238" y="181079"/>
            <a:ext cx="23801524" cy="13353842"/>
          </a:xfrm>
          <a:prstGeom prst="rect">
            <a:avLst/>
          </a:prstGeom>
          <a:ln w="12700">
            <a:miter lim="400000"/>
          </a:ln>
        </p:spPr>
      </p:pic>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0" name="Bildschirmfoto 2022-07-27 um 13.48.34.png" descr="Bildschirmfoto 2022-07-27 um 13.48.34.png"/>
          <p:cNvPicPr>
            <a:picLocks noChangeAspect="1"/>
          </p:cNvPicPr>
          <p:nvPr/>
        </p:nvPicPr>
        <p:blipFill>
          <a:blip r:embed="rId2"/>
          <a:stretch>
            <a:fillRect/>
          </a:stretch>
        </p:blipFill>
        <p:spPr>
          <a:xfrm>
            <a:off x="3160526" y="-1"/>
            <a:ext cx="18062948" cy="13541533"/>
          </a:xfrm>
          <a:prstGeom prst="rect">
            <a:avLst/>
          </a:prstGeom>
          <a:ln w="12700">
            <a:miter lim="400000"/>
          </a:ln>
        </p:spPr>
      </p:pic>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CDE8B5"/>
        </a:solidFill>
        <a:effectLst/>
      </p:bgPr>
    </p:bg>
    <p:spTree>
      <p:nvGrpSpPr>
        <p:cNvPr id="1" name=""/>
        <p:cNvGrpSpPr/>
        <p:nvPr/>
      </p:nvGrpSpPr>
      <p:grpSpPr>
        <a:xfrm>
          <a:off x="0" y="0"/>
          <a:ext cx="0" cy="0"/>
          <a:chOff x="0" y="0"/>
          <a:chExt cx="0" cy="0"/>
        </a:xfrm>
      </p:grpSpPr>
      <p:sp>
        <p:nvSpPr>
          <p:cNvPr id="4272"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82</a:t>
            </a:fld>
            <a:endParaRPr/>
          </a:p>
        </p:txBody>
      </p:sp>
      <p:sp>
        <p:nvSpPr>
          <p:cNvPr id="4273" name="Kreiert mit euren Rechercheergebnissen einen realistischen Ablauf einer Situation oder eines Prozesses.…"/>
          <p:cNvSpPr>
            <a:spLocks noGrp="1"/>
          </p:cNvSpPr>
          <p:nvPr>
            <p:ph type="body" idx="21"/>
          </p:nvPr>
        </p:nvSpPr>
        <p:spPr>
          <a:xfrm>
            <a:off x="832760" y="2446296"/>
            <a:ext cx="15497865" cy="887094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599" y="21600"/>
                </a:lnTo>
                <a:lnTo>
                  <a:pt x="0" y="21600"/>
                </a:lnTo>
                <a:lnTo>
                  <a:pt x="0" y="0"/>
                </a:lnTo>
                <a:close/>
              </a:path>
            </a:pathLst>
          </a:cu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1185333" indent="-1185333">
              <a:lnSpc>
                <a:spcPct val="90000"/>
              </a:lnSpc>
              <a:spcBef>
                <a:spcPts val="4000"/>
              </a:spcBef>
              <a:buSzPct val="100000"/>
              <a:buAutoNum type="arabicPeriod"/>
              <a:defRPr sz="4800" b="1" spc="-96">
                <a:solidFill>
                  <a:srgbClr val="535E7C"/>
                </a:solidFill>
              </a:defRPr>
            </a:pPr>
            <a:r>
              <a:t>Kreiert mit euren Rechercheergebnissen einen realistischen Ablauf einer Situation oder eines Prozesses.</a:t>
            </a:r>
          </a:p>
          <a:p>
            <a:pPr marL="1185333" indent="-1185333">
              <a:lnSpc>
                <a:spcPct val="90000"/>
              </a:lnSpc>
              <a:spcBef>
                <a:spcPts val="4000"/>
              </a:spcBef>
              <a:buSzPct val="100000"/>
              <a:buAutoNum type="arabicPeriod"/>
              <a:defRPr sz="4800" b="1" spc="-96">
                <a:solidFill>
                  <a:srgbClr val="535E7C"/>
                </a:solidFill>
              </a:defRPr>
            </a:pPr>
            <a:r>
              <a:t>Arbeitet die Details aus.</a:t>
            </a:r>
          </a:p>
        </p:txBody>
      </p:sp>
      <p:sp>
        <p:nvSpPr>
          <p:cNvPr id="4274" name="Aufgabe"/>
          <p:cNvSpPr>
            <a:spLocks noGrp="1"/>
          </p:cNvSpPr>
          <p:nvPr>
            <p:ph type="body" idx="22"/>
          </p:nvPr>
        </p:nvSpPr>
        <p:spPr>
          <a:prstGeom prst="rect">
            <a:avLst/>
          </a:prstGeom>
        </p:spPr>
        <p:txBody>
          <a:bodyPr/>
          <a:lstStyle/>
          <a:p>
            <a:r>
              <a:t>Aufgabe</a:t>
            </a:r>
          </a:p>
        </p:txBody>
      </p:sp>
      <p:sp>
        <p:nvSpPr>
          <p:cNvPr id="4275" name="80 Min"/>
          <p:cNvSpPr txBox="1">
            <a:spLocks noGrp="1"/>
          </p:cNvSpPr>
          <p:nvPr>
            <p:ph type="body" idx="23"/>
          </p:nvPr>
        </p:nvSpPr>
        <p:spPr>
          <a:xfrm>
            <a:off x="21455426" y="1970400"/>
            <a:ext cx="2068679" cy="896113"/>
          </a:xfrm>
          <a:prstGeom prst="rect">
            <a:avLst/>
          </a:prstGeom>
        </p:spPr>
        <p:txBody>
          <a:bodyPr/>
          <a:lstStyle/>
          <a:p>
            <a:r>
              <a:t>80 Min</a:t>
            </a:r>
          </a:p>
        </p:txBody>
      </p:sp>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7" name="Dreieck"/>
          <p:cNvSpPr/>
          <p:nvPr/>
        </p:nvSpPr>
        <p:spPr>
          <a:xfrm rot="16200000">
            <a:off x="21129049" y="1218390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278" name="Kreis"/>
          <p:cNvSpPr/>
          <p:nvPr/>
        </p:nvSpPr>
        <p:spPr>
          <a:xfrm rot="16200000">
            <a:off x="21130770" y="1105373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279" name="Dreieck"/>
          <p:cNvSpPr/>
          <p:nvPr/>
        </p:nvSpPr>
        <p:spPr>
          <a:xfrm rot="16200000">
            <a:off x="21129049" y="992012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280" name="Kreis"/>
          <p:cNvSpPr/>
          <p:nvPr/>
        </p:nvSpPr>
        <p:spPr>
          <a:xfrm rot="16200000">
            <a:off x="21130770" y="8789951"/>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281" name="Dreieck"/>
          <p:cNvSpPr/>
          <p:nvPr/>
        </p:nvSpPr>
        <p:spPr>
          <a:xfrm rot="16200000">
            <a:off x="21907695" y="11617100"/>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282" name="Kreis"/>
          <p:cNvSpPr/>
          <p:nvPr/>
        </p:nvSpPr>
        <p:spPr>
          <a:xfrm rot="16200000">
            <a:off x="21909416" y="10486930"/>
            <a:ext cx="472848"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283" name="Dreieck"/>
          <p:cNvSpPr/>
          <p:nvPr/>
        </p:nvSpPr>
        <p:spPr>
          <a:xfrm rot="16200000">
            <a:off x="21907695" y="935331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284" name="Kreis"/>
          <p:cNvSpPr/>
          <p:nvPr/>
        </p:nvSpPr>
        <p:spPr>
          <a:xfrm rot="16200000">
            <a:off x="21909416" y="8223146"/>
            <a:ext cx="472848"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285" name="Dreieck"/>
          <p:cNvSpPr/>
          <p:nvPr/>
        </p:nvSpPr>
        <p:spPr>
          <a:xfrm rot="16200000">
            <a:off x="22694934" y="1218390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286" name="Kreis"/>
          <p:cNvSpPr/>
          <p:nvPr/>
        </p:nvSpPr>
        <p:spPr>
          <a:xfrm rot="16200000">
            <a:off x="22696654" y="1105373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287" name="Dreieck"/>
          <p:cNvSpPr/>
          <p:nvPr/>
        </p:nvSpPr>
        <p:spPr>
          <a:xfrm rot="16200000">
            <a:off x="22694934" y="992012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288" name="Kreis"/>
          <p:cNvSpPr/>
          <p:nvPr/>
        </p:nvSpPr>
        <p:spPr>
          <a:xfrm rot="16200000">
            <a:off x="22696654" y="8789951"/>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289" name="Dreieck"/>
          <p:cNvSpPr/>
          <p:nvPr/>
        </p:nvSpPr>
        <p:spPr>
          <a:xfrm rot="16200000">
            <a:off x="23473578" y="11617100"/>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290" name="Kreis"/>
          <p:cNvSpPr/>
          <p:nvPr/>
        </p:nvSpPr>
        <p:spPr>
          <a:xfrm rot="16200000">
            <a:off x="23475298" y="1048693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291" name="Dreieck"/>
          <p:cNvSpPr/>
          <p:nvPr/>
        </p:nvSpPr>
        <p:spPr>
          <a:xfrm rot="16200000">
            <a:off x="23473578" y="935331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292" name="Kreis"/>
          <p:cNvSpPr/>
          <p:nvPr/>
        </p:nvSpPr>
        <p:spPr>
          <a:xfrm rot="16200000">
            <a:off x="23475298" y="822314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293" name="Dreieck"/>
          <p:cNvSpPr/>
          <p:nvPr/>
        </p:nvSpPr>
        <p:spPr>
          <a:xfrm rot="16200000">
            <a:off x="24260816" y="1218390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294" name="Kreis"/>
          <p:cNvSpPr/>
          <p:nvPr/>
        </p:nvSpPr>
        <p:spPr>
          <a:xfrm rot="16200000">
            <a:off x="24262537" y="1105373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295" name="Dreieck"/>
          <p:cNvSpPr/>
          <p:nvPr/>
        </p:nvSpPr>
        <p:spPr>
          <a:xfrm rot="16200000">
            <a:off x="24260816" y="992012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296" name="Kreis"/>
          <p:cNvSpPr/>
          <p:nvPr/>
        </p:nvSpPr>
        <p:spPr>
          <a:xfrm rot="16200000">
            <a:off x="24262537" y="8789951"/>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297" name="Dreieck"/>
          <p:cNvSpPr/>
          <p:nvPr/>
        </p:nvSpPr>
        <p:spPr>
          <a:xfrm rot="16200000">
            <a:off x="25039463" y="11617100"/>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298" name="Kreis"/>
          <p:cNvSpPr/>
          <p:nvPr/>
        </p:nvSpPr>
        <p:spPr>
          <a:xfrm rot="16200000">
            <a:off x="25041183" y="10486930"/>
            <a:ext cx="472848"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299" name="Dreieck"/>
          <p:cNvSpPr/>
          <p:nvPr/>
        </p:nvSpPr>
        <p:spPr>
          <a:xfrm rot="16200000">
            <a:off x="25039463" y="935331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00" name="Kreis"/>
          <p:cNvSpPr/>
          <p:nvPr/>
        </p:nvSpPr>
        <p:spPr>
          <a:xfrm rot="16200000">
            <a:off x="25041183" y="8223146"/>
            <a:ext cx="472848"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01" name="Dreieck"/>
          <p:cNvSpPr/>
          <p:nvPr/>
        </p:nvSpPr>
        <p:spPr>
          <a:xfrm rot="16200000">
            <a:off x="25826699" y="1218390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02" name="Kreis"/>
          <p:cNvSpPr/>
          <p:nvPr/>
        </p:nvSpPr>
        <p:spPr>
          <a:xfrm rot="16200000">
            <a:off x="25828420" y="1105373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03" name="Dreieck"/>
          <p:cNvSpPr/>
          <p:nvPr/>
        </p:nvSpPr>
        <p:spPr>
          <a:xfrm rot="16200000">
            <a:off x="25826699" y="992012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04" name="Kreis"/>
          <p:cNvSpPr/>
          <p:nvPr/>
        </p:nvSpPr>
        <p:spPr>
          <a:xfrm rot="16200000">
            <a:off x="25828420" y="8789951"/>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05" name="Dreieck"/>
          <p:cNvSpPr/>
          <p:nvPr/>
        </p:nvSpPr>
        <p:spPr>
          <a:xfrm rot="16200000">
            <a:off x="26605346" y="11617100"/>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06" name="Kreis"/>
          <p:cNvSpPr/>
          <p:nvPr/>
        </p:nvSpPr>
        <p:spPr>
          <a:xfrm rot="16200000">
            <a:off x="26607067" y="1048693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07" name="Dreieck"/>
          <p:cNvSpPr/>
          <p:nvPr/>
        </p:nvSpPr>
        <p:spPr>
          <a:xfrm rot="16200000">
            <a:off x="26605346" y="935331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08" name="Kreis"/>
          <p:cNvSpPr/>
          <p:nvPr/>
        </p:nvSpPr>
        <p:spPr>
          <a:xfrm rot="16200000">
            <a:off x="26607067" y="822314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09" name="Dreieck"/>
          <p:cNvSpPr/>
          <p:nvPr/>
        </p:nvSpPr>
        <p:spPr>
          <a:xfrm rot="16200000">
            <a:off x="21167811" y="1669210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10" name="Kreis"/>
          <p:cNvSpPr/>
          <p:nvPr/>
        </p:nvSpPr>
        <p:spPr>
          <a:xfrm rot="16200000">
            <a:off x="21169532" y="15561938"/>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11" name="Dreieck"/>
          <p:cNvSpPr/>
          <p:nvPr/>
        </p:nvSpPr>
        <p:spPr>
          <a:xfrm rot="16200000">
            <a:off x="21167811" y="1442832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12" name="Kreis"/>
          <p:cNvSpPr/>
          <p:nvPr/>
        </p:nvSpPr>
        <p:spPr>
          <a:xfrm rot="16200000">
            <a:off x="21169532" y="13298155"/>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13" name="Dreieck"/>
          <p:cNvSpPr/>
          <p:nvPr/>
        </p:nvSpPr>
        <p:spPr>
          <a:xfrm rot="16200000">
            <a:off x="21946460" y="16125304"/>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14" name="Kreis"/>
          <p:cNvSpPr/>
          <p:nvPr/>
        </p:nvSpPr>
        <p:spPr>
          <a:xfrm rot="16200000">
            <a:off x="21948181" y="14995132"/>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15" name="Dreieck"/>
          <p:cNvSpPr/>
          <p:nvPr/>
        </p:nvSpPr>
        <p:spPr>
          <a:xfrm rot="16200000">
            <a:off x="21946460" y="1386151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16" name="Kreis"/>
          <p:cNvSpPr/>
          <p:nvPr/>
        </p:nvSpPr>
        <p:spPr>
          <a:xfrm rot="16200000">
            <a:off x="21948181" y="12731348"/>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17" name="Dreieck"/>
          <p:cNvSpPr/>
          <p:nvPr/>
        </p:nvSpPr>
        <p:spPr>
          <a:xfrm rot="16200000">
            <a:off x="22733696" y="1669210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18" name="Kreis"/>
          <p:cNvSpPr/>
          <p:nvPr/>
        </p:nvSpPr>
        <p:spPr>
          <a:xfrm rot="16200000">
            <a:off x="22735416" y="15561938"/>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19" name="Dreieck"/>
          <p:cNvSpPr/>
          <p:nvPr/>
        </p:nvSpPr>
        <p:spPr>
          <a:xfrm rot="16200000">
            <a:off x="22733696" y="1442832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20" name="Kreis"/>
          <p:cNvSpPr/>
          <p:nvPr/>
        </p:nvSpPr>
        <p:spPr>
          <a:xfrm rot="16200000">
            <a:off x="22735416" y="13298155"/>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21" name="Dreieck"/>
          <p:cNvSpPr/>
          <p:nvPr/>
        </p:nvSpPr>
        <p:spPr>
          <a:xfrm rot="16200000">
            <a:off x="23512344" y="16125304"/>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22" name="Kreis"/>
          <p:cNvSpPr/>
          <p:nvPr/>
        </p:nvSpPr>
        <p:spPr>
          <a:xfrm rot="16200000">
            <a:off x="23514065" y="14995132"/>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23" name="Dreieck"/>
          <p:cNvSpPr/>
          <p:nvPr/>
        </p:nvSpPr>
        <p:spPr>
          <a:xfrm rot="16200000">
            <a:off x="23512344" y="1386151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24" name="Kreis"/>
          <p:cNvSpPr/>
          <p:nvPr/>
        </p:nvSpPr>
        <p:spPr>
          <a:xfrm rot="16200000">
            <a:off x="23514065" y="12731348"/>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25" name="Dreieck"/>
          <p:cNvSpPr/>
          <p:nvPr/>
        </p:nvSpPr>
        <p:spPr>
          <a:xfrm rot="16200000">
            <a:off x="24299581" y="1669210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26" name="Kreis"/>
          <p:cNvSpPr/>
          <p:nvPr/>
        </p:nvSpPr>
        <p:spPr>
          <a:xfrm rot="16200000">
            <a:off x="24301301" y="15561938"/>
            <a:ext cx="472848"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27" name="Dreieck"/>
          <p:cNvSpPr/>
          <p:nvPr/>
        </p:nvSpPr>
        <p:spPr>
          <a:xfrm rot="16200000">
            <a:off x="24299581" y="1442832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28" name="Kreis"/>
          <p:cNvSpPr/>
          <p:nvPr/>
        </p:nvSpPr>
        <p:spPr>
          <a:xfrm rot="16200000">
            <a:off x="24301301" y="13298155"/>
            <a:ext cx="472848"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29" name="Dreieck"/>
          <p:cNvSpPr/>
          <p:nvPr/>
        </p:nvSpPr>
        <p:spPr>
          <a:xfrm rot="16200000">
            <a:off x="25078227" y="16125304"/>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30" name="Kreis"/>
          <p:cNvSpPr/>
          <p:nvPr/>
        </p:nvSpPr>
        <p:spPr>
          <a:xfrm rot="16200000">
            <a:off x="25079948" y="14995132"/>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31" name="Dreieck"/>
          <p:cNvSpPr/>
          <p:nvPr/>
        </p:nvSpPr>
        <p:spPr>
          <a:xfrm rot="16200000">
            <a:off x="25078227" y="1386151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32" name="Kreis"/>
          <p:cNvSpPr/>
          <p:nvPr/>
        </p:nvSpPr>
        <p:spPr>
          <a:xfrm rot="16200000">
            <a:off x="25079948" y="12731348"/>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33" name="Dreieck"/>
          <p:cNvSpPr/>
          <p:nvPr/>
        </p:nvSpPr>
        <p:spPr>
          <a:xfrm rot="16200000">
            <a:off x="25865466" y="1669210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34" name="Kreis"/>
          <p:cNvSpPr/>
          <p:nvPr/>
        </p:nvSpPr>
        <p:spPr>
          <a:xfrm rot="16200000">
            <a:off x="25867183" y="15561938"/>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35" name="Dreieck"/>
          <p:cNvSpPr/>
          <p:nvPr/>
        </p:nvSpPr>
        <p:spPr>
          <a:xfrm rot="16200000">
            <a:off x="25865466" y="1442832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36" name="Kreis"/>
          <p:cNvSpPr/>
          <p:nvPr/>
        </p:nvSpPr>
        <p:spPr>
          <a:xfrm rot="16200000">
            <a:off x="25867183" y="13298155"/>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37" name="Dreieck"/>
          <p:cNvSpPr/>
          <p:nvPr/>
        </p:nvSpPr>
        <p:spPr>
          <a:xfrm rot="16200000">
            <a:off x="26644110" y="16125304"/>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38" name="Kreis"/>
          <p:cNvSpPr/>
          <p:nvPr/>
        </p:nvSpPr>
        <p:spPr>
          <a:xfrm rot="16200000">
            <a:off x="26645830" y="14995132"/>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39" name="Dreieck"/>
          <p:cNvSpPr/>
          <p:nvPr/>
        </p:nvSpPr>
        <p:spPr>
          <a:xfrm rot="16200000">
            <a:off x="26644110" y="1386151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40" name="Kreis"/>
          <p:cNvSpPr/>
          <p:nvPr/>
        </p:nvSpPr>
        <p:spPr>
          <a:xfrm rot="16200000">
            <a:off x="26645830" y="12731348"/>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41" name="Dreieck"/>
          <p:cNvSpPr/>
          <p:nvPr/>
        </p:nvSpPr>
        <p:spPr>
          <a:xfrm rot="16200000">
            <a:off x="21052849" y="318153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42" name="Kreis"/>
          <p:cNvSpPr/>
          <p:nvPr/>
        </p:nvSpPr>
        <p:spPr>
          <a:xfrm rot="16200000">
            <a:off x="21054570" y="2051368"/>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43" name="Dreieck"/>
          <p:cNvSpPr/>
          <p:nvPr/>
        </p:nvSpPr>
        <p:spPr>
          <a:xfrm rot="16200000">
            <a:off x="21052849" y="91775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44" name="Kreis"/>
          <p:cNvSpPr/>
          <p:nvPr/>
        </p:nvSpPr>
        <p:spPr>
          <a:xfrm rot="16200000">
            <a:off x="21054570" y="-21241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45" name="Dreieck"/>
          <p:cNvSpPr/>
          <p:nvPr/>
        </p:nvSpPr>
        <p:spPr>
          <a:xfrm rot="16200000">
            <a:off x="21831495" y="261473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46" name="Kreis"/>
          <p:cNvSpPr/>
          <p:nvPr/>
        </p:nvSpPr>
        <p:spPr>
          <a:xfrm rot="16200000">
            <a:off x="21833216" y="1484562"/>
            <a:ext cx="472848"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47" name="Dreieck"/>
          <p:cNvSpPr/>
          <p:nvPr/>
        </p:nvSpPr>
        <p:spPr>
          <a:xfrm rot="16200000">
            <a:off x="21831495" y="35094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48" name="Kreis"/>
          <p:cNvSpPr/>
          <p:nvPr/>
        </p:nvSpPr>
        <p:spPr>
          <a:xfrm rot="16200000">
            <a:off x="21833216" y="-779221"/>
            <a:ext cx="472848"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49" name="Dreieck"/>
          <p:cNvSpPr/>
          <p:nvPr/>
        </p:nvSpPr>
        <p:spPr>
          <a:xfrm rot="16200000">
            <a:off x="22618734" y="318153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50" name="Kreis"/>
          <p:cNvSpPr/>
          <p:nvPr/>
        </p:nvSpPr>
        <p:spPr>
          <a:xfrm rot="16200000">
            <a:off x="22620454" y="2051368"/>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51" name="Dreieck"/>
          <p:cNvSpPr/>
          <p:nvPr/>
        </p:nvSpPr>
        <p:spPr>
          <a:xfrm rot="16200000">
            <a:off x="22618734" y="91775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52" name="Kreis"/>
          <p:cNvSpPr/>
          <p:nvPr/>
        </p:nvSpPr>
        <p:spPr>
          <a:xfrm rot="16200000">
            <a:off x="22620454" y="-21241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53" name="Dreieck"/>
          <p:cNvSpPr/>
          <p:nvPr/>
        </p:nvSpPr>
        <p:spPr>
          <a:xfrm rot="16200000">
            <a:off x="23397378" y="261473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54" name="Kreis"/>
          <p:cNvSpPr/>
          <p:nvPr/>
        </p:nvSpPr>
        <p:spPr>
          <a:xfrm rot="16200000">
            <a:off x="23399098" y="1484562"/>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55" name="Dreieck"/>
          <p:cNvSpPr/>
          <p:nvPr/>
        </p:nvSpPr>
        <p:spPr>
          <a:xfrm rot="16200000">
            <a:off x="23397378" y="35094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56" name="Kreis"/>
          <p:cNvSpPr/>
          <p:nvPr/>
        </p:nvSpPr>
        <p:spPr>
          <a:xfrm rot="16200000">
            <a:off x="23399098" y="-779221"/>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57" name="Dreieck"/>
          <p:cNvSpPr/>
          <p:nvPr/>
        </p:nvSpPr>
        <p:spPr>
          <a:xfrm rot="16200000">
            <a:off x="24184616" y="318153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58" name="Kreis"/>
          <p:cNvSpPr/>
          <p:nvPr/>
        </p:nvSpPr>
        <p:spPr>
          <a:xfrm rot="16200000">
            <a:off x="24186337" y="2051368"/>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59" name="Dreieck"/>
          <p:cNvSpPr/>
          <p:nvPr/>
        </p:nvSpPr>
        <p:spPr>
          <a:xfrm rot="16200000">
            <a:off x="24184616" y="91775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60" name="Kreis"/>
          <p:cNvSpPr/>
          <p:nvPr/>
        </p:nvSpPr>
        <p:spPr>
          <a:xfrm rot="16200000">
            <a:off x="24186337" y="-21241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61" name="Dreieck"/>
          <p:cNvSpPr/>
          <p:nvPr/>
        </p:nvSpPr>
        <p:spPr>
          <a:xfrm rot="16200000">
            <a:off x="24963263" y="261473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62" name="Kreis"/>
          <p:cNvSpPr/>
          <p:nvPr/>
        </p:nvSpPr>
        <p:spPr>
          <a:xfrm rot="16200000">
            <a:off x="24964983" y="1484562"/>
            <a:ext cx="472848"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63" name="Dreieck"/>
          <p:cNvSpPr/>
          <p:nvPr/>
        </p:nvSpPr>
        <p:spPr>
          <a:xfrm rot="16200000">
            <a:off x="24963263" y="35094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64" name="Kreis"/>
          <p:cNvSpPr/>
          <p:nvPr/>
        </p:nvSpPr>
        <p:spPr>
          <a:xfrm rot="16200000">
            <a:off x="24964983" y="-779221"/>
            <a:ext cx="472848"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65" name="Dreieck"/>
          <p:cNvSpPr/>
          <p:nvPr/>
        </p:nvSpPr>
        <p:spPr>
          <a:xfrm rot="16200000">
            <a:off x="25750499" y="318153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66" name="Kreis"/>
          <p:cNvSpPr/>
          <p:nvPr/>
        </p:nvSpPr>
        <p:spPr>
          <a:xfrm rot="16200000">
            <a:off x="25752220" y="2051368"/>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67" name="Dreieck"/>
          <p:cNvSpPr/>
          <p:nvPr/>
        </p:nvSpPr>
        <p:spPr>
          <a:xfrm rot="16200000">
            <a:off x="25750499" y="91775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68" name="Kreis"/>
          <p:cNvSpPr/>
          <p:nvPr/>
        </p:nvSpPr>
        <p:spPr>
          <a:xfrm rot="16200000">
            <a:off x="25752220" y="-21241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69" name="Dreieck"/>
          <p:cNvSpPr/>
          <p:nvPr/>
        </p:nvSpPr>
        <p:spPr>
          <a:xfrm rot="16200000">
            <a:off x="26529146" y="261473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70" name="Kreis"/>
          <p:cNvSpPr/>
          <p:nvPr/>
        </p:nvSpPr>
        <p:spPr>
          <a:xfrm rot="16200000">
            <a:off x="26530867" y="1484562"/>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71" name="Dreieck"/>
          <p:cNvSpPr/>
          <p:nvPr/>
        </p:nvSpPr>
        <p:spPr>
          <a:xfrm rot="16200000">
            <a:off x="26529146" y="35094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72" name="Kreis"/>
          <p:cNvSpPr/>
          <p:nvPr/>
        </p:nvSpPr>
        <p:spPr>
          <a:xfrm rot="16200000">
            <a:off x="26530867" y="-779221"/>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73" name="Dreieck"/>
          <p:cNvSpPr/>
          <p:nvPr/>
        </p:nvSpPr>
        <p:spPr>
          <a:xfrm rot="16200000">
            <a:off x="21091611" y="768974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74" name="Kreis"/>
          <p:cNvSpPr/>
          <p:nvPr/>
        </p:nvSpPr>
        <p:spPr>
          <a:xfrm rot="16200000">
            <a:off x="21093332" y="655957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75" name="Dreieck"/>
          <p:cNvSpPr/>
          <p:nvPr/>
        </p:nvSpPr>
        <p:spPr>
          <a:xfrm rot="16200000">
            <a:off x="21091611" y="5425957"/>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76" name="Kreis"/>
          <p:cNvSpPr/>
          <p:nvPr/>
        </p:nvSpPr>
        <p:spPr>
          <a:xfrm rot="16200000">
            <a:off x="21093332" y="4295787"/>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77" name="Dreieck"/>
          <p:cNvSpPr/>
          <p:nvPr/>
        </p:nvSpPr>
        <p:spPr>
          <a:xfrm rot="16200000">
            <a:off x="21870260" y="712293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78" name="Kreis"/>
          <p:cNvSpPr/>
          <p:nvPr/>
        </p:nvSpPr>
        <p:spPr>
          <a:xfrm rot="16200000">
            <a:off x="21871981" y="5992764"/>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79" name="Dreieck"/>
          <p:cNvSpPr/>
          <p:nvPr/>
        </p:nvSpPr>
        <p:spPr>
          <a:xfrm rot="16200000">
            <a:off x="21870260" y="485915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80" name="Kreis"/>
          <p:cNvSpPr/>
          <p:nvPr/>
        </p:nvSpPr>
        <p:spPr>
          <a:xfrm rot="16200000">
            <a:off x="21871981" y="372898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81" name="Dreieck"/>
          <p:cNvSpPr/>
          <p:nvPr/>
        </p:nvSpPr>
        <p:spPr>
          <a:xfrm rot="16200000">
            <a:off x="22657496" y="768974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82" name="Kreis"/>
          <p:cNvSpPr/>
          <p:nvPr/>
        </p:nvSpPr>
        <p:spPr>
          <a:xfrm rot="16200000">
            <a:off x="22659216" y="655957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83" name="Dreieck"/>
          <p:cNvSpPr/>
          <p:nvPr/>
        </p:nvSpPr>
        <p:spPr>
          <a:xfrm rot="16200000">
            <a:off x="22657496" y="5425957"/>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84" name="Kreis"/>
          <p:cNvSpPr/>
          <p:nvPr/>
        </p:nvSpPr>
        <p:spPr>
          <a:xfrm rot="16200000">
            <a:off x="22659216" y="4295787"/>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85" name="Dreieck"/>
          <p:cNvSpPr/>
          <p:nvPr/>
        </p:nvSpPr>
        <p:spPr>
          <a:xfrm rot="16200000">
            <a:off x="23436144" y="712293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86" name="Kreis"/>
          <p:cNvSpPr/>
          <p:nvPr/>
        </p:nvSpPr>
        <p:spPr>
          <a:xfrm rot="16200000">
            <a:off x="23437865" y="5992764"/>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87" name="Dreieck"/>
          <p:cNvSpPr/>
          <p:nvPr/>
        </p:nvSpPr>
        <p:spPr>
          <a:xfrm rot="16200000">
            <a:off x="23436144" y="485915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88" name="Kreis"/>
          <p:cNvSpPr/>
          <p:nvPr/>
        </p:nvSpPr>
        <p:spPr>
          <a:xfrm rot="16200000">
            <a:off x="23437865" y="372898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89" name="Dreieck"/>
          <p:cNvSpPr/>
          <p:nvPr/>
        </p:nvSpPr>
        <p:spPr>
          <a:xfrm rot="16200000">
            <a:off x="24223381" y="768974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90" name="Kreis"/>
          <p:cNvSpPr/>
          <p:nvPr/>
        </p:nvSpPr>
        <p:spPr>
          <a:xfrm rot="16200000">
            <a:off x="24225101" y="6559570"/>
            <a:ext cx="472848"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91" name="Dreieck"/>
          <p:cNvSpPr/>
          <p:nvPr/>
        </p:nvSpPr>
        <p:spPr>
          <a:xfrm rot="16200000">
            <a:off x="24223381" y="5425957"/>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92" name="Kreis"/>
          <p:cNvSpPr/>
          <p:nvPr/>
        </p:nvSpPr>
        <p:spPr>
          <a:xfrm rot="16200000">
            <a:off x="24225101" y="4295787"/>
            <a:ext cx="472848"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93" name="Dreieck"/>
          <p:cNvSpPr/>
          <p:nvPr/>
        </p:nvSpPr>
        <p:spPr>
          <a:xfrm rot="16200000">
            <a:off x="25002027" y="712293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94" name="Kreis"/>
          <p:cNvSpPr/>
          <p:nvPr/>
        </p:nvSpPr>
        <p:spPr>
          <a:xfrm rot="16200000">
            <a:off x="25003748" y="5992764"/>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95" name="Dreieck"/>
          <p:cNvSpPr/>
          <p:nvPr/>
        </p:nvSpPr>
        <p:spPr>
          <a:xfrm rot="16200000">
            <a:off x="25002027" y="485915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96" name="Kreis"/>
          <p:cNvSpPr/>
          <p:nvPr/>
        </p:nvSpPr>
        <p:spPr>
          <a:xfrm rot="16200000">
            <a:off x="25003748" y="372898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97" name="Dreieck"/>
          <p:cNvSpPr/>
          <p:nvPr/>
        </p:nvSpPr>
        <p:spPr>
          <a:xfrm rot="16200000">
            <a:off x="25789266" y="768974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98" name="Kreis"/>
          <p:cNvSpPr/>
          <p:nvPr/>
        </p:nvSpPr>
        <p:spPr>
          <a:xfrm rot="16200000">
            <a:off x="25790983" y="655957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399" name="Dreieck"/>
          <p:cNvSpPr/>
          <p:nvPr/>
        </p:nvSpPr>
        <p:spPr>
          <a:xfrm rot="16200000">
            <a:off x="25789266" y="5425957"/>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400" name="Kreis"/>
          <p:cNvSpPr/>
          <p:nvPr/>
        </p:nvSpPr>
        <p:spPr>
          <a:xfrm rot="16200000">
            <a:off x="25790983" y="4295787"/>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401" name="Dreieck"/>
          <p:cNvSpPr/>
          <p:nvPr/>
        </p:nvSpPr>
        <p:spPr>
          <a:xfrm rot="16200000">
            <a:off x="26567910" y="712293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402" name="Kreis"/>
          <p:cNvSpPr/>
          <p:nvPr/>
        </p:nvSpPr>
        <p:spPr>
          <a:xfrm rot="16200000">
            <a:off x="26569630" y="5992764"/>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403" name="Dreieck"/>
          <p:cNvSpPr/>
          <p:nvPr/>
        </p:nvSpPr>
        <p:spPr>
          <a:xfrm rot="16200000">
            <a:off x="26567910" y="485915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404" name="Kreis"/>
          <p:cNvSpPr/>
          <p:nvPr/>
        </p:nvSpPr>
        <p:spPr>
          <a:xfrm rot="16200000">
            <a:off x="26569630" y="372898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pic>
        <p:nvPicPr>
          <p:cNvPr id="4405" name="Bild" descr="Bild"/>
          <p:cNvPicPr>
            <a:picLocks noGrp="1"/>
          </p:cNvPicPr>
          <p:nvPr>
            <p:ph type="pic" idx="21"/>
          </p:nvPr>
        </p:nvPicPr>
        <p:blipFill>
          <a:blip r:embed="rId2">
            <a:alphaModFix amt="28017"/>
          </a:blip>
          <a:srcRect/>
          <a:stretch>
            <a:fillRect/>
          </a:stretch>
        </p:blipFill>
        <p:spPr>
          <a:prstGeom prst="rect">
            <a:avLst/>
          </a:prstGeom>
        </p:spPr>
      </p:pic>
      <p:grpSp>
        <p:nvGrpSpPr>
          <p:cNvPr id="4502" name="Gruppieren"/>
          <p:cNvGrpSpPr/>
          <p:nvPr/>
        </p:nvGrpSpPr>
        <p:grpSpPr>
          <a:xfrm>
            <a:off x="-14945808" y="6035931"/>
            <a:ext cx="14584559" cy="15401788"/>
            <a:chOff x="0" y="0"/>
            <a:chExt cx="14584557" cy="15401786"/>
          </a:xfrm>
        </p:grpSpPr>
        <p:sp>
          <p:nvSpPr>
            <p:cNvPr id="4406" name="Dreieck"/>
            <p:cNvSpPr/>
            <p:nvPr/>
          </p:nvSpPr>
          <p:spPr>
            <a:xfrm rot="2700000">
              <a:off x="6865045" y="796963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07" name="Dreieck"/>
            <p:cNvSpPr/>
            <p:nvPr/>
          </p:nvSpPr>
          <p:spPr>
            <a:xfrm rot="2700000">
              <a:off x="7700209" y="8804794"/>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08" name="Dreieck"/>
            <p:cNvSpPr/>
            <p:nvPr/>
          </p:nvSpPr>
          <p:spPr>
            <a:xfrm rot="2700000">
              <a:off x="8535372" y="9639958"/>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09" name="Dreieck"/>
            <p:cNvSpPr/>
            <p:nvPr/>
          </p:nvSpPr>
          <p:spPr>
            <a:xfrm rot="2700000">
              <a:off x="9344407" y="1044899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10" name="Dreieck"/>
            <p:cNvSpPr/>
            <p:nvPr/>
          </p:nvSpPr>
          <p:spPr>
            <a:xfrm rot="2700000">
              <a:off x="10179570" y="1128415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11" name="Dreieck"/>
            <p:cNvSpPr/>
            <p:nvPr/>
          </p:nvSpPr>
          <p:spPr>
            <a:xfrm rot="2700000">
              <a:off x="11014735" y="1211931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12" name="Dreieck"/>
            <p:cNvSpPr/>
            <p:nvPr/>
          </p:nvSpPr>
          <p:spPr>
            <a:xfrm rot="2700000">
              <a:off x="1880192" y="298477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13" name="Dreieck"/>
            <p:cNvSpPr/>
            <p:nvPr/>
          </p:nvSpPr>
          <p:spPr>
            <a:xfrm rot="2700000">
              <a:off x="2715356" y="381994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14" name="Dreieck"/>
            <p:cNvSpPr/>
            <p:nvPr/>
          </p:nvSpPr>
          <p:spPr>
            <a:xfrm rot="2700000">
              <a:off x="3550519" y="4655105"/>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15" name="Dreieck"/>
            <p:cNvSpPr/>
            <p:nvPr/>
          </p:nvSpPr>
          <p:spPr>
            <a:xfrm rot="2700000">
              <a:off x="4359554" y="5464139"/>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16" name="Dreieck"/>
            <p:cNvSpPr/>
            <p:nvPr/>
          </p:nvSpPr>
          <p:spPr>
            <a:xfrm rot="2700000">
              <a:off x="5194718" y="629930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17" name="Dreieck"/>
            <p:cNvSpPr/>
            <p:nvPr/>
          </p:nvSpPr>
          <p:spPr>
            <a:xfrm rot="2700000">
              <a:off x="6029881" y="713446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18" name="Dreieck"/>
            <p:cNvSpPr/>
            <p:nvPr/>
          </p:nvSpPr>
          <p:spPr>
            <a:xfrm rot="2700000">
              <a:off x="6541768" y="913707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19" name="Dreieck"/>
            <p:cNvSpPr/>
            <p:nvPr/>
          </p:nvSpPr>
          <p:spPr>
            <a:xfrm rot="2700000">
              <a:off x="7376932" y="9972240"/>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20" name="Dreieck"/>
            <p:cNvSpPr/>
            <p:nvPr/>
          </p:nvSpPr>
          <p:spPr>
            <a:xfrm rot="2700000">
              <a:off x="8212095" y="1080740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21" name="Dreieck"/>
            <p:cNvSpPr/>
            <p:nvPr/>
          </p:nvSpPr>
          <p:spPr>
            <a:xfrm rot="2700000">
              <a:off x="9021131" y="1161643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22" name="Dreieck"/>
            <p:cNvSpPr/>
            <p:nvPr/>
          </p:nvSpPr>
          <p:spPr>
            <a:xfrm rot="2700000">
              <a:off x="9856294" y="1245160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23" name="Dreieck"/>
            <p:cNvSpPr/>
            <p:nvPr/>
          </p:nvSpPr>
          <p:spPr>
            <a:xfrm rot="2700000">
              <a:off x="10691460" y="1328676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24" name="Dreieck"/>
            <p:cNvSpPr/>
            <p:nvPr/>
          </p:nvSpPr>
          <p:spPr>
            <a:xfrm rot="2700000">
              <a:off x="1556917" y="4152224"/>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25" name="Dreieck"/>
            <p:cNvSpPr/>
            <p:nvPr/>
          </p:nvSpPr>
          <p:spPr>
            <a:xfrm rot="2700000">
              <a:off x="2392080" y="498738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26" name="Dreieck"/>
            <p:cNvSpPr/>
            <p:nvPr/>
          </p:nvSpPr>
          <p:spPr>
            <a:xfrm rot="2700000">
              <a:off x="3227244" y="582255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27" name="Dreieck"/>
            <p:cNvSpPr/>
            <p:nvPr/>
          </p:nvSpPr>
          <p:spPr>
            <a:xfrm rot="2700000">
              <a:off x="4036277" y="6631585"/>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28" name="Dreieck"/>
            <p:cNvSpPr/>
            <p:nvPr/>
          </p:nvSpPr>
          <p:spPr>
            <a:xfrm rot="2700000">
              <a:off x="4871441" y="746674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29" name="Dreieck"/>
            <p:cNvSpPr/>
            <p:nvPr/>
          </p:nvSpPr>
          <p:spPr>
            <a:xfrm rot="2700000">
              <a:off x="5706604" y="830191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30" name="Dreieck"/>
            <p:cNvSpPr/>
            <p:nvPr/>
          </p:nvSpPr>
          <p:spPr>
            <a:xfrm rot="2700000">
              <a:off x="5423714" y="941096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31" name="Dreieck"/>
            <p:cNvSpPr/>
            <p:nvPr/>
          </p:nvSpPr>
          <p:spPr>
            <a:xfrm rot="2700000">
              <a:off x="6258877" y="10246125"/>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32" name="Dreieck"/>
            <p:cNvSpPr/>
            <p:nvPr/>
          </p:nvSpPr>
          <p:spPr>
            <a:xfrm rot="2700000">
              <a:off x="7094042" y="1108128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33" name="Dreieck"/>
            <p:cNvSpPr/>
            <p:nvPr/>
          </p:nvSpPr>
          <p:spPr>
            <a:xfrm rot="2700000">
              <a:off x="7903076" y="11890323"/>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34" name="Dreieck"/>
            <p:cNvSpPr/>
            <p:nvPr/>
          </p:nvSpPr>
          <p:spPr>
            <a:xfrm rot="2700000">
              <a:off x="8738240" y="1272548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35" name="Dreieck"/>
            <p:cNvSpPr/>
            <p:nvPr/>
          </p:nvSpPr>
          <p:spPr>
            <a:xfrm rot="2700000">
              <a:off x="9573404" y="1356065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36" name="Dreieck"/>
            <p:cNvSpPr/>
            <p:nvPr/>
          </p:nvSpPr>
          <p:spPr>
            <a:xfrm rot="2700000">
              <a:off x="438862" y="442610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37" name="Dreieck"/>
            <p:cNvSpPr/>
            <p:nvPr/>
          </p:nvSpPr>
          <p:spPr>
            <a:xfrm rot="2700000">
              <a:off x="1274025" y="526127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38" name="Dreieck"/>
            <p:cNvSpPr/>
            <p:nvPr/>
          </p:nvSpPr>
          <p:spPr>
            <a:xfrm rot="2700000">
              <a:off x="2109189" y="609643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39" name="Dreieck"/>
            <p:cNvSpPr/>
            <p:nvPr/>
          </p:nvSpPr>
          <p:spPr>
            <a:xfrm rot="2700000">
              <a:off x="2918222" y="690546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40" name="Dreieck"/>
            <p:cNvSpPr/>
            <p:nvPr/>
          </p:nvSpPr>
          <p:spPr>
            <a:xfrm rot="2700000">
              <a:off x="3753386" y="7740634"/>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41" name="Dreieck"/>
            <p:cNvSpPr/>
            <p:nvPr/>
          </p:nvSpPr>
          <p:spPr>
            <a:xfrm rot="2700000">
              <a:off x="4588550" y="857579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42" name="Dreieck"/>
            <p:cNvSpPr/>
            <p:nvPr/>
          </p:nvSpPr>
          <p:spPr>
            <a:xfrm rot="2700000">
              <a:off x="5100438" y="1057840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43" name="Dreieck"/>
            <p:cNvSpPr/>
            <p:nvPr/>
          </p:nvSpPr>
          <p:spPr>
            <a:xfrm rot="2700000">
              <a:off x="5935602" y="11413571"/>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44" name="Dreieck"/>
            <p:cNvSpPr/>
            <p:nvPr/>
          </p:nvSpPr>
          <p:spPr>
            <a:xfrm rot="2700000">
              <a:off x="6770765" y="12248734"/>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45" name="Dreieck"/>
            <p:cNvSpPr/>
            <p:nvPr/>
          </p:nvSpPr>
          <p:spPr>
            <a:xfrm rot="2700000">
              <a:off x="7579800" y="13057770"/>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46" name="Dreieck"/>
            <p:cNvSpPr/>
            <p:nvPr/>
          </p:nvSpPr>
          <p:spPr>
            <a:xfrm rot="2700000">
              <a:off x="8414964" y="1389293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47" name="Dreieck"/>
            <p:cNvSpPr/>
            <p:nvPr/>
          </p:nvSpPr>
          <p:spPr>
            <a:xfrm rot="2700000">
              <a:off x="9250129" y="1472809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48" name="Dreieck"/>
            <p:cNvSpPr/>
            <p:nvPr/>
          </p:nvSpPr>
          <p:spPr>
            <a:xfrm rot="2700000">
              <a:off x="115586" y="5593555"/>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49" name="Dreieck"/>
            <p:cNvSpPr/>
            <p:nvPr/>
          </p:nvSpPr>
          <p:spPr>
            <a:xfrm rot="2700000">
              <a:off x="950749" y="642871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50" name="Dreieck"/>
            <p:cNvSpPr/>
            <p:nvPr/>
          </p:nvSpPr>
          <p:spPr>
            <a:xfrm rot="2700000">
              <a:off x="1785913" y="726388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51" name="Dreieck"/>
            <p:cNvSpPr/>
            <p:nvPr/>
          </p:nvSpPr>
          <p:spPr>
            <a:xfrm rot="2700000">
              <a:off x="2594946" y="807291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52" name="Dreieck"/>
            <p:cNvSpPr/>
            <p:nvPr/>
          </p:nvSpPr>
          <p:spPr>
            <a:xfrm rot="2700000">
              <a:off x="3430110" y="890807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53" name="Dreieck"/>
            <p:cNvSpPr/>
            <p:nvPr/>
          </p:nvSpPr>
          <p:spPr>
            <a:xfrm rot="2700000">
              <a:off x="4265273" y="9743244"/>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54" name="Dreieck"/>
            <p:cNvSpPr/>
            <p:nvPr/>
          </p:nvSpPr>
          <p:spPr>
            <a:xfrm rot="2700000">
              <a:off x="9761177" y="5100439"/>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55" name="Dreieck"/>
            <p:cNvSpPr/>
            <p:nvPr/>
          </p:nvSpPr>
          <p:spPr>
            <a:xfrm rot="2700000">
              <a:off x="10596342" y="593560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56" name="Dreieck"/>
            <p:cNvSpPr/>
            <p:nvPr/>
          </p:nvSpPr>
          <p:spPr>
            <a:xfrm rot="2700000">
              <a:off x="11431505" y="677076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57" name="Dreieck"/>
            <p:cNvSpPr/>
            <p:nvPr/>
          </p:nvSpPr>
          <p:spPr>
            <a:xfrm rot="2700000">
              <a:off x="12240539" y="7579800"/>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58" name="Dreieck"/>
            <p:cNvSpPr/>
            <p:nvPr/>
          </p:nvSpPr>
          <p:spPr>
            <a:xfrm rot="2700000">
              <a:off x="13075702" y="841496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59" name="Dreieck"/>
            <p:cNvSpPr/>
            <p:nvPr/>
          </p:nvSpPr>
          <p:spPr>
            <a:xfrm rot="2700000">
              <a:off x="13910868" y="925012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60" name="Dreieck"/>
            <p:cNvSpPr/>
            <p:nvPr/>
          </p:nvSpPr>
          <p:spPr>
            <a:xfrm rot="2700000">
              <a:off x="4776325" y="11558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61" name="Dreieck"/>
            <p:cNvSpPr/>
            <p:nvPr/>
          </p:nvSpPr>
          <p:spPr>
            <a:xfrm rot="2700000">
              <a:off x="5611488" y="95074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62" name="Dreieck"/>
            <p:cNvSpPr/>
            <p:nvPr/>
          </p:nvSpPr>
          <p:spPr>
            <a:xfrm rot="2700000">
              <a:off x="6446652" y="178591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63" name="Dreieck"/>
            <p:cNvSpPr/>
            <p:nvPr/>
          </p:nvSpPr>
          <p:spPr>
            <a:xfrm rot="2700000">
              <a:off x="7255685" y="2594947"/>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64" name="Dreieck"/>
            <p:cNvSpPr/>
            <p:nvPr/>
          </p:nvSpPr>
          <p:spPr>
            <a:xfrm rot="2700000">
              <a:off x="8090849" y="343011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65" name="Dreieck"/>
            <p:cNvSpPr/>
            <p:nvPr/>
          </p:nvSpPr>
          <p:spPr>
            <a:xfrm rot="2700000">
              <a:off x="8926014" y="4265274"/>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66" name="Dreieck"/>
            <p:cNvSpPr/>
            <p:nvPr/>
          </p:nvSpPr>
          <p:spPr>
            <a:xfrm rot="2700000">
              <a:off x="9437901" y="6267885"/>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67" name="Dreieck"/>
            <p:cNvSpPr/>
            <p:nvPr/>
          </p:nvSpPr>
          <p:spPr>
            <a:xfrm rot="2700000">
              <a:off x="10273064" y="710304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68" name="Dreieck"/>
            <p:cNvSpPr/>
            <p:nvPr/>
          </p:nvSpPr>
          <p:spPr>
            <a:xfrm rot="2700000">
              <a:off x="11108230" y="793821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69" name="Dreieck"/>
            <p:cNvSpPr/>
            <p:nvPr/>
          </p:nvSpPr>
          <p:spPr>
            <a:xfrm rot="2700000">
              <a:off x="11917264" y="874724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70" name="Dreieck"/>
            <p:cNvSpPr/>
            <p:nvPr/>
          </p:nvSpPr>
          <p:spPr>
            <a:xfrm rot="2700000">
              <a:off x="12752427" y="958241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71" name="Dreieck"/>
            <p:cNvSpPr/>
            <p:nvPr/>
          </p:nvSpPr>
          <p:spPr>
            <a:xfrm rot="2700000">
              <a:off x="13587592" y="10417575"/>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72" name="Dreieck"/>
            <p:cNvSpPr/>
            <p:nvPr/>
          </p:nvSpPr>
          <p:spPr>
            <a:xfrm rot="2700000">
              <a:off x="4453049" y="1283033"/>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73" name="Dreieck"/>
            <p:cNvSpPr/>
            <p:nvPr/>
          </p:nvSpPr>
          <p:spPr>
            <a:xfrm rot="2700000">
              <a:off x="5288212" y="211819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74" name="Dreieck"/>
            <p:cNvSpPr/>
            <p:nvPr/>
          </p:nvSpPr>
          <p:spPr>
            <a:xfrm rot="2700000">
              <a:off x="6123375" y="2953360"/>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75" name="Dreieck"/>
            <p:cNvSpPr/>
            <p:nvPr/>
          </p:nvSpPr>
          <p:spPr>
            <a:xfrm rot="2700000">
              <a:off x="6932410" y="376239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76" name="Dreieck"/>
            <p:cNvSpPr/>
            <p:nvPr/>
          </p:nvSpPr>
          <p:spPr>
            <a:xfrm rot="2700000">
              <a:off x="7767573" y="459755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77" name="Dreieck"/>
            <p:cNvSpPr/>
            <p:nvPr/>
          </p:nvSpPr>
          <p:spPr>
            <a:xfrm rot="2700000">
              <a:off x="8602736" y="543272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78" name="Dreieck"/>
            <p:cNvSpPr/>
            <p:nvPr/>
          </p:nvSpPr>
          <p:spPr>
            <a:xfrm rot="2700000">
              <a:off x="8319846" y="6541770"/>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79" name="Dreieck"/>
            <p:cNvSpPr/>
            <p:nvPr/>
          </p:nvSpPr>
          <p:spPr>
            <a:xfrm rot="2700000">
              <a:off x="9155010" y="7376934"/>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80" name="Dreieck"/>
            <p:cNvSpPr/>
            <p:nvPr/>
          </p:nvSpPr>
          <p:spPr>
            <a:xfrm rot="2700000">
              <a:off x="9990174" y="821209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81" name="Dreieck"/>
            <p:cNvSpPr/>
            <p:nvPr/>
          </p:nvSpPr>
          <p:spPr>
            <a:xfrm rot="2700000">
              <a:off x="10799209" y="9021131"/>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82" name="Dreieck"/>
            <p:cNvSpPr/>
            <p:nvPr/>
          </p:nvSpPr>
          <p:spPr>
            <a:xfrm rot="2700000">
              <a:off x="11634372" y="9856296"/>
              <a:ext cx="558102"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83" name="Dreieck"/>
            <p:cNvSpPr/>
            <p:nvPr/>
          </p:nvSpPr>
          <p:spPr>
            <a:xfrm rot="2700000">
              <a:off x="12469535" y="10691460"/>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84" name="Dreieck"/>
            <p:cNvSpPr/>
            <p:nvPr/>
          </p:nvSpPr>
          <p:spPr>
            <a:xfrm rot="2700000">
              <a:off x="3334994" y="155691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85" name="Dreieck"/>
            <p:cNvSpPr/>
            <p:nvPr/>
          </p:nvSpPr>
          <p:spPr>
            <a:xfrm rot="2700000">
              <a:off x="4170157" y="2392081"/>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86" name="Dreieck"/>
            <p:cNvSpPr/>
            <p:nvPr/>
          </p:nvSpPr>
          <p:spPr>
            <a:xfrm rot="2700000">
              <a:off x="5005321" y="3227244"/>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87" name="Dreieck"/>
            <p:cNvSpPr/>
            <p:nvPr/>
          </p:nvSpPr>
          <p:spPr>
            <a:xfrm rot="2700000">
              <a:off x="5814355" y="403627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88" name="Dreieck"/>
            <p:cNvSpPr/>
            <p:nvPr/>
          </p:nvSpPr>
          <p:spPr>
            <a:xfrm rot="2700000">
              <a:off x="6649518" y="487144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89" name="Dreieck"/>
            <p:cNvSpPr/>
            <p:nvPr/>
          </p:nvSpPr>
          <p:spPr>
            <a:xfrm rot="2700000">
              <a:off x="7484683" y="570660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90" name="Dreieck"/>
            <p:cNvSpPr/>
            <p:nvPr/>
          </p:nvSpPr>
          <p:spPr>
            <a:xfrm rot="2700000">
              <a:off x="7996570" y="770921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91" name="Dreieck"/>
            <p:cNvSpPr/>
            <p:nvPr/>
          </p:nvSpPr>
          <p:spPr>
            <a:xfrm rot="2700000">
              <a:off x="8831734" y="854437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92" name="Dreieck"/>
            <p:cNvSpPr/>
            <p:nvPr/>
          </p:nvSpPr>
          <p:spPr>
            <a:xfrm rot="2700000">
              <a:off x="9666896" y="937954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93" name="Dreieck"/>
            <p:cNvSpPr/>
            <p:nvPr/>
          </p:nvSpPr>
          <p:spPr>
            <a:xfrm rot="2700000">
              <a:off x="10475934" y="1018857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94" name="Dreieck"/>
            <p:cNvSpPr/>
            <p:nvPr/>
          </p:nvSpPr>
          <p:spPr>
            <a:xfrm rot="2700000">
              <a:off x="11311097" y="1102374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95" name="Dreieck"/>
            <p:cNvSpPr/>
            <p:nvPr/>
          </p:nvSpPr>
          <p:spPr>
            <a:xfrm rot="2700000">
              <a:off x="12146261" y="1185890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96" name="Dreieck"/>
            <p:cNvSpPr/>
            <p:nvPr/>
          </p:nvSpPr>
          <p:spPr>
            <a:xfrm rot="2700000">
              <a:off x="3011717" y="272436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97" name="Dreieck"/>
            <p:cNvSpPr/>
            <p:nvPr/>
          </p:nvSpPr>
          <p:spPr>
            <a:xfrm rot="2700000">
              <a:off x="3846882" y="355952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98" name="Dreieck"/>
            <p:cNvSpPr/>
            <p:nvPr/>
          </p:nvSpPr>
          <p:spPr>
            <a:xfrm rot="2700000">
              <a:off x="4682045" y="4394690"/>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499" name="Dreieck"/>
            <p:cNvSpPr/>
            <p:nvPr/>
          </p:nvSpPr>
          <p:spPr>
            <a:xfrm rot="2700000">
              <a:off x="5491079" y="5203725"/>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500" name="Dreieck"/>
            <p:cNvSpPr/>
            <p:nvPr/>
          </p:nvSpPr>
          <p:spPr>
            <a:xfrm rot="2700000">
              <a:off x="6326242" y="603888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501" name="Dreieck"/>
            <p:cNvSpPr/>
            <p:nvPr/>
          </p:nvSpPr>
          <p:spPr>
            <a:xfrm rot="2700000">
              <a:off x="7161406" y="687405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grpSp>
      <p:sp>
        <p:nvSpPr>
          <p:cNvPr id="4503" name="6"/>
          <p:cNvSpPr>
            <a:spLocks noGrp="1"/>
          </p:cNvSpPr>
          <p:nvPr>
            <p:ph type="body" idx="22"/>
          </p:nvPr>
        </p:nvSpPr>
        <p:spPr>
          <a:prstGeom prst="rect">
            <a:avLst/>
          </a:prstGeom>
        </p:spPr>
        <p:txBody>
          <a:bodyPr/>
          <a:lstStyle/>
          <a:p>
            <a:r>
              <a:t>6</a:t>
            </a:r>
          </a:p>
        </p:txBody>
      </p:sp>
      <p:sp>
        <p:nvSpPr>
          <p:cNvPr id="4504" name="DMS innovationszirkel"/>
          <p:cNvSpPr/>
          <p:nvPr/>
        </p:nvSpPr>
        <p:spPr>
          <a:xfrm>
            <a:off x="756954" y="12954950"/>
            <a:ext cx="11208931"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a:solidFill>
                  <a:srgbClr val="F4F8FB"/>
                </a:solidFill>
                <a:latin typeface="+mn-lt"/>
                <a:ea typeface="+mn-ea"/>
                <a:cs typeface="+mn-cs"/>
                <a:sym typeface="Helvetica"/>
              </a:defRPr>
            </a:lvl1pPr>
          </a:lstStyle>
          <a:p>
            <a:r>
              <a:t>DMS innovationszirkel  </a:t>
            </a:r>
          </a:p>
        </p:txBody>
      </p:sp>
      <p:sp>
        <p:nvSpPr>
          <p:cNvPr id="4505" name="Ideen finden"/>
          <p:cNvSpPr>
            <a:spLocks noGrp="1"/>
          </p:cNvSpPr>
          <p:nvPr>
            <p:ph type="body" idx="23"/>
          </p:nvPr>
        </p:nvSpPr>
        <p:spPr>
          <a:xfrm>
            <a:off x="755910" y="2810458"/>
            <a:ext cx="13707829" cy="80950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594" y="21600"/>
                </a:lnTo>
                <a:lnTo>
                  <a:pt x="0" y="21600"/>
                </a:lnTo>
                <a:lnTo>
                  <a:pt x="0" y="0"/>
                </a:lnTo>
                <a:close/>
              </a:path>
            </a:pathLst>
          </a:custGeom>
        </p:spPr>
        <p:txBody>
          <a:bodyPr/>
          <a:lstStyle/>
          <a:p>
            <a:r>
              <a:t>Ideen finden</a:t>
            </a:r>
          </a:p>
        </p:txBody>
      </p:sp>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7" name="Foliennumm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84</a:t>
            </a:fld>
            <a:endParaRPr/>
          </a:p>
        </p:txBody>
      </p:sp>
      <p:sp>
        <p:nvSpPr>
          <p:cNvPr id="4508"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pic>
        <p:nvPicPr>
          <p:cNvPr id="4509" name="Bild" descr="Bild"/>
          <p:cNvPicPr>
            <a:picLocks noGrp="1"/>
          </p:cNvPicPr>
          <p:nvPr>
            <p:ph type="pic" idx="21"/>
          </p:nvPr>
        </p:nvPicPr>
        <p:blipFill>
          <a:blip r:embed="rId2">
            <a:alphaModFix amt="28017"/>
          </a:blip>
          <a:srcRect/>
          <a:stretch>
            <a:fillRect/>
          </a:stretch>
        </p:blipFill>
        <p:spPr>
          <a:prstGeom prst="rect">
            <a:avLst/>
          </a:prstGeom>
        </p:spPr>
      </p:pic>
      <p:sp>
        <p:nvSpPr>
          <p:cNvPr id="4510" name="DMS innovationszirkel"/>
          <p:cNvSpPr/>
          <p:nvPr/>
        </p:nvSpPr>
        <p:spPr>
          <a:xfrm>
            <a:off x="1822952" y="12954950"/>
            <a:ext cx="11219948"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sp>
        <p:nvSpPr>
          <p:cNvPr id="4511" name="Rechteck"/>
          <p:cNvSpPr/>
          <p:nvPr/>
        </p:nvSpPr>
        <p:spPr>
          <a:xfrm>
            <a:off x="0" y="0"/>
            <a:ext cx="1502892" cy="13716001"/>
          </a:xfrm>
          <a:prstGeom prst="rect">
            <a:avLst/>
          </a:prstGeom>
          <a:solidFill>
            <a:srgbClr val="D80078"/>
          </a:solidFill>
          <a:ln w="12700">
            <a:miter lim="400000"/>
          </a:ln>
        </p:spPr>
        <p:txBody>
          <a:bodyPr lIns="50800" tIns="50800" rIns="50800" bIns="50800" anchor="ctr"/>
          <a:lstStyle/>
          <a:p>
            <a:pPr defTabSz="825500">
              <a:defRPr sz="3200">
                <a:solidFill>
                  <a:srgbClr val="D80078"/>
                </a:solidFill>
                <a:latin typeface="Helvetica Neue Medium"/>
                <a:ea typeface="Helvetica Neue Medium"/>
                <a:cs typeface="Helvetica Neue Medium"/>
                <a:sym typeface="Helvetica Neue Medium"/>
              </a:defRPr>
            </a:pPr>
            <a:endParaRPr/>
          </a:p>
        </p:txBody>
      </p:sp>
      <p:sp>
        <p:nvSpPr>
          <p:cNvPr id="4512" name="Erklärung"/>
          <p:cNvSpPr/>
          <p:nvPr/>
        </p:nvSpPr>
        <p:spPr>
          <a:xfrm rot="16200000">
            <a:off x="-5513023" y="6603387"/>
            <a:ext cx="12428063" cy="64368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5400"/>
              </a:lnSpc>
              <a:spcBef>
                <a:spcPts val="3600"/>
              </a:spcBef>
              <a:tabLst>
                <a:tab pos="342900" algn="l"/>
                <a:tab pos="698500" algn="l"/>
                <a:tab pos="1066800" algn="l"/>
                <a:tab pos="1409700" algn="l"/>
                <a:tab pos="1765300" algn="l"/>
                <a:tab pos="2133600" algn="l"/>
                <a:tab pos="2476500" algn="l"/>
                <a:tab pos="2832100" algn="l"/>
                <a:tab pos="3200400" algn="l"/>
                <a:tab pos="3543300" algn="l"/>
                <a:tab pos="3898900" algn="l"/>
                <a:tab pos="4267200" algn="l"/>
              </a:tabLst>
              <a:defRPr sz="3600" b="1" spc="-36">
                <a:solidFill>
                  <a:srgbClr val="FFFFFF"/>
                </a:solidFill>
                <a:latin typeface="+mn-lt"/>
                <a:ea typeface="+mn-ea"/>
                <a:cs typeface="+mn-cs"/>
                <a:sym typeface="Helvetica"/>
              </a:defRPr>
            </a:lvl1pPr>
          </a:lstStyle>
          <a:p>
            <a:r>
              <a:t>Erklärung</a:t>
            </a:r>
          </a:p>
        </p:txBody>
      </p:sp>
      <p:sp>
        <p:nvSpPr>
          <p:cNvPr id="4513" name="Ideen finden"/>
          <p:cNvSpPr>
            <a:spLocks noGrp="1"/>
          </p:cNvSpPr>
          <p:nvPr>
            <p:ph type="body" idx="22"/>
          </p:nvPr>
        </p:nvSpPr>
        <p:spPr>
          <a:prstGeom prst="rect">
            <a:avLst/>
          </a:prstGeom>
        </p:spPr>
        <p:txBody>
          <a:bodyPr/>
          <a:lstStyle/>
          <a:p>
            <a:r>
              <a:t>Ideen finden</a:t>
            </a:r>
          </a:p>
        </p:txBody>
      </p:sp>
      <p:sp>
        <p:nvSpPr>
          <p:cNvPr id="4514" name="Die Schüler*innen sollen nun viele Ideen sammeln und dürfen dabei auch verrückte Ideen haben, da diese erst die Möglichkeit bieten auch unkonventionelle Wege zu gehen und Neues zu kreieren.…"/>
          <p:cNvSpPr>
            <a:spLocks noGrp="1"/>
          </p:cNvSpPr>
          <p:nvPr>
            <p:ph type="body" idx="23"/>
          </p:nvPr>
        </p:nvSpPr>
        <p:spPr>
          <a:prstGeom prst="rect">
            <a:avLst/>
          </a:prstGeom>
        </p:spPr>
        <p:txBody>
          <a:bodyPr/>
          <a:lstStyle/>
          <a:p>
            <a:pPr>
              <a:lnSpc>
                <a:spcPct val="117999"/>
              </a:lnSpc>
              <a:spcBef>
                <a:spcPts val="0"/>
              </a:spcBef>
              <a:tabLst/>
              <a:defRPr sz="2200" spc="0">
                <a:solidFill>
                  <a:srgbClr val="000000"/>
                </a:solidFill>
                <a:latin typeface="Helvetica Neue"/>
                <a:ea typeface="Helvetica Neue"/>
                <a:cs typeface="Helvetica Neue"/>
                <a:sym typeface="Helvetica Neue"/>
              </a:defRPr>
            </a:pPr>
            <a:r>
              <a:t>Die Schüler*innen sollen nun viele Ideen sammeln und dürfen dabei auch verrückte Ideen haben, da diese erst die Möglichkeit bieten auch unkonventionelle Wege zu gehen und Neues zu kreieren. </a:t>
            </a: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r>
              <a:t>Die erste Phase ist eine Einzelarbeit. Die Schritte des Brainwritings sind auf Folie 76 genau beschrieben.</a:t>
            </a: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p:txBody>
      </p:sp>
      <p:pic>
        <p:nvPicPr>
          <p:cNvPr id="4515" name="Bildschirmfoto 2022-06-03 um 23.29.41.png" descr="Bildschirmfoto 2022-06-03 um 23.29.41.png"/>
          <p:cNvPicPr>
            <a:picLocks noGrp="1" noChangeAspect="1"/>
          </p:cNvPicPr>
          <p:nvPr>
            <p:ph type="pic" idx="27"/>
          </p:nvPr>
        </p:nvPicPr>
        <p:blipFill>
          <a:blip r:embed="rId3"/>
          <a:srcRect l="393" r="393"/>
          <a:stretch>
            <a:fillRect/>
          </a:stretch>
        </p:blipFill>
        <p:spPr>
          <a:prstGeom prst="rect">
            <a:avLst/>
          </a:prstGeom>
        </p:spPr>
      </p:pic>
      <p:pic>
        <p:nvPicPr>
          <p:cNvPr id="4516" name="Bildschirmfoto 2022-06-03 um 23.29.50.png" descr="Bildschirmfoto 2022-06-03 um 23.29.50.png"/>
          <p:cNvPicPr>
            <a:picLocks noChangeAspect="1"/>
          </p:cNvPicPr>
          <p:nvPr/>
        </p:nvPicPr>
        <p:blipFill>
          <a:blip r:embed="rId4"/>
          <a:srcRect t="44" b="44"/>
          <a:stretch>
            <a:fillRect/>
          </a:stretch>
        </p:blipFill>
        <p:spPr>
          <a:xfrm>
            <a:off x="3094992" y="7747474"/>
            <a:ext cx="7810795" cy="4392089"/>
          </a:xfrm>
          <a:prstGeom prst="rect">
            <a:avLst/>
          </a:prstGeom>
          <a:ln w="12700">
            <a:miter lim="400000"/>
          </a:ln>
        </p:spPr>
      </p:pic>
      <p:sp>
        <p:nvSpPr>
          <p:cNvPr id="4517" name="Die wichtige Vorarbeit ist beendet. Nun entwickeln die Schüler*nnen Ideen, um das Problem zu lösen."/>
          <p:cNvSpPr/>
          <p:nvPr/>
        </p:nvSpPr>
        <p:spPr>
          <a:xfrm>
            <a:off x="12159344" y="2540000"/>
            <a:ext cx="11406165" cy="203352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4100"/>
              </a:lnSpc>
              <a:spcBef>
                <a:spcPts val="3600"/>
              </a:spcBef>
              <a:tabLst>
                <a:tab pos="342900" algn="l"/>
                <a:tab pos="698500" algn="l"/>
                <a:tab pos="1066800" algn="l"/>
                <a:tab pos="1409700" algn="l"/>
                <a:tab pos="1765300" algn="l"/>
                <a:tab pos="2133600" algn="l"/>
                <a:tab pos="2476500" algn="l"/>
                <a:tab pos="2832100" algn="l"/>
                <a:tab pos="3200400" algn="l"/>
                <a:tab pos="3543300" algn="l"/>
                <a:tab pos="3898900" algn="l"/>
                <a:tab pos="4267200" algn="l"/>
              </a:tabLst>
              <a:defRPr sz="2500" i="1" spc="-25">
                <a:solidFill>
                  <a:srgbClr val="0D0409"/>
                </a:solidFill>
                <a:latin typeface="+mn-lt"/>
                <a:ea typeface="+mn-ea"/>
                <a:cs typeface="+mn-cs"/>
                <a:sym typeface="Helvetica"/>
              </a:defRPr>
            </a:lvl1pPr>
          </a:lstStyle>
          <a:p>
            <a:r>
              <a:t>Die wichtige Vorarbeit ist beendet. Nun entwickeln die Schüler*nnen Ideen, um das Problem zu lösen.</a:t>
            </a:r>
          </a:p>
        </p:txBody>
      </p:sp>
      <p:pic>
        <p:nvPicPr>
          <p:cNvPr id="4518" name="person_FILL0_wght400_GRAD0_opsz48.png" descr="person_FILL0_wght400_GRAD0_opsz48.png"/>
          <p:cNvPicPr>
            <a:picLocks noChangeAspect="1"/>
          </p:cNvPicPr>
          <p:nvPr/>
        </p:nvPicPr>
        <p:blipFill>
          <a:blip r:embed="rId5"/>
          <a:stretch>
            <a:fillRect/>
          </a:stretch>
        </p:blipFill>
        <p:spPr>
          <a:xfrm>
            <a:off x="11970289" y="4447513"/>
            <a:ext cx="1072611" cy="1072611"/>
          </a:xfrm>
          <a:prstGeom prst="rect">
            <a:avLst/>
          </a:prstGeom>
          <a:ln w="12700">
            <a:miter lim="400000"/>
          </a:ln>
        </p:spPr>
      </p:pic>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0" name="Foliennumm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85</a:t>
            </a:fld>
            <a:endParaRPr/>
          </a:p>
        </p:txBody>
      </p:sp>
      <p:sp>
        <p:nvSpPr>
          <p:cNvPr id="4521"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sp>
        <p:nvSpPr>
          <p:cNvPr id="4522" name="Erst Masse, dann Klasse"/>
          <p:cNvSpPr>
            <a:spLocks noGrp="1"/>
          </p:cNvSpPr>
          <p:nvPr>
            <p:ph type="title"/>
          </p:nvPr>
        </p:nvSpPr>
        <p:spPr>
          <a:prstGeom prst="rect">
            <a:avLst/>
          </a:prstGeom>
        </p:spPr>
        <p:txBody>
          <a:bodyPr/>
          <a:lstStyle/>
          <a:p>
            <a:r>
              <a:t>Erst Masse, dann Klasse</a:t>
            </a:r>
          </a:p>
        </p:txBody>
      </p:sp>
      <p:pic>
        <p:nvPicPr>
          <p:cNvPr id="4523" name="Bild" descr="Bild"/>
          <p:cNvPicPr>
            <a:picLocks noGrp="1"/>
          </p:cNvPicPr>
          <p:nvPr>
            <p:ph type="pic" idx="21"/>
          </p:nvPr>
        </p:nvPicPr>
        <p:blipFill>
          <a:blip r:embed="rId2">
            <a:alphaModFix amt="28017"/>
          </a:blip>
          <a:srcRect/>
          <a:stretch>
            <a:fillRect/>
          </a:stretch>
        </p:blipFill>
        <p:spPr>
          <a:prstGeom prst="rect">
            <a:avLst/>
          </a:prstGeom>
        </p:spPr>
      </p:pic>
      <p:sp>
        <p:nvSpPr>
          <p:cNvPr id="4524" name="DMS innovationszirkel"/>
          <p:cNvSpPr/>
          <p:nvPr/>
        </p:nvSpPr>
        <p:spPr>
          <a:xfrm>
            <a:off x="751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sp>
        <p:nvSpPr>
          <p:cNvPr id="4525" name="Kreis"/>
          <p:cNvSpPr/>
          <p:nvPr/>
        </p:nvSpPr>
        <p:spPr>
          <a:xfrm>
            <a:off x="10597877" y="5563561"/>
            <a:ext cx="473621" cy="473621"/>
          </a:xfrm>
          <a:prstGeom prst="ellipse">
            <a:avLst/>
          </a:prstGeom>
          <a:solidFill>
            <a:srgbClr val="33416B"/>
          </a:solidFill>
          <a:ln w="12700">
            <a:miter lim="400000"/>
          </a:ln>
        </p:spPr>
        <p:txBody>
          <a:bodyPr lIns="50800" tIns="50800" rIns="50800" bIns="50800" anchor="ctr"/>
          <a:lstStyle/>
          <a:p>
            <a:pPr defTabSz="825500">
              <a:defRPr sz="3200">
                <a:solidFill>
                  <a:srgbClr val="FFFFFF"/>
                </a:solidFill>
                <a:latin typeface="Helvetica Light"/>
                <a:ea typeface="Helvetica Light"/>
                <a:cs typeface="Helvetica Light"/>
                <a:sym typeface="Helvetica Light"/>
              </a:defRPr>
            </a:pPr>
            <a:endParaRPr/>
          </a:p>
        </p:txBody>
      </p:sp>
      <p:sp>
        <p:nvSpPr>
          <p:cNvPr id="4526" name="Kreis"/>
          <p:cNvSpPr/>
          <p:nvPr/>
        </p:nvSpPr>
        <p:spPr>
          <a:xfrm>
            <a:off x="11377066" y="5800371"/>
            <a:ext cx="473622" cy="473622"/>
          </a:xfrm>
          <a:prstGeom prst="ellipse">
            <a:avLst/>
          </a:prstGeom>
          <a:solidFill>
            <a:srgbClr val="33416B"/>
          </a:solidFill>
          <a:ln w="12700">
            <a:miter lim="400000"/>
          </a:ln>
        </p:spPr>
        <p:txBody>
          <a:bodyPr lIns="50800" tIns="50800" rIns="50800" bIns="50800" anchor="ctr"/>
          <a:lstStyle/>
          <a:p>
            <a:pPr defTabSz="825500">
              <a:defRPr sz="3200">
                <a:solidFill>
                  <a:srgbClr val="FFFFFF"/>
                </a:solidFill>
                <a:latin typeface="Helvetica Light"/>
                <a:ea typeface="Helvetica Light"/>
                <a:cs typeface="Helvetica Light"/>
                <a:sym typeface="Helvetica Light"/>
              </a:defRPr>
            </a:pPr>
            <a:endParaRPr/>
          </a:p>
        </p:txBody>
      </p:sp>
      <p:sp>
        <p:nvSpPr>
          <p:cNvPr id="4527" name="Kreis"/>
          <p:cNvSpPr/>
          <p:nvPr/>
        </p:nvSpPr>
        <p:spPr>
          <a:xfrm>
            <a:off x="11935866" y="4763076"/>
            <a:ext cx="473622" cy="473622"/>
          </a:xfrm>
          <a:prstGeom prst="ellipse">
            <a:avLst/>
          </a:prstGeom>
          <a:solidFill>
            <a:srgbClr val="33416B"/>
          </a:solidFill>
          <a:ln w="12700">
            <a:miter lim="400000"/>
          </a:ln>
        </p:spPr>
        <p:txBody>
          <a:bodyPr lIns="50800" tIns="50800" rIns="50800" bIns="50800" anchor="ctr"/>
          <a:lstStyle/>
          <a:p>
            <a:pPr defTabSz="825500">
              <a:defRPr sz="3200">
                <a:solidFill>
                  <a:srgbClr val="FFFFFF"/>
                </a:solidFill>
                <a:latin typeface="Helvetica Light"/>
                <a:ea typeface="Helvetica Light"/>
                <a:cs typeface="Helvetica Light"/>
                <a:sym typeface="Helvetica Light"/>
              </a:defRPr>
            </a:pPr>
            <a:endParaRPr/>
          </a:p>
        </p:txBody>
      </p:sp>
      <p:sp>
        <p:nvSpPr>
          <p:cNvPr id="4528" name="Kreis"/>
          <p:cNvSpPr/>
          <p:nvPr/>
        </p:nvSpPr>
        <p:spPr>
          <a:xfrm>
            <a:off x="12511856" y="6206771"/>
            <a:ext cx="473622" cy="473622"/>
          </a:xfrm>
          <a:prstGeom prst="ellipse">
            <a:avLst/>
          </a:prstGeom>
          <a:solidFill>
            <a:srgbClr val="33416B"/>
          </a:solidFill>
          <a:ln w="12700">
            <a:miter lim="400000"/>
          </a:ln>
        </p:spPr>
        <p:txBody>
          <a:bodyPr lIns="50800" tIns="50800" rIns="50800" bIns="50800" anchor="ctr"/>
          <a:lstStyle/>
          <a:p>
            <a:pPr defTabSz="825500">
              <a:defRPr sz="3200">
                <a:solidFill>
                  <a:srgbClr val="FFFFFF"/>
                </a:solidFill>
                <a:latin typeface="Helvetica Light"/>
                <a:ea typeface="Helvetica Light"/>
                <a:cs typeface="Helvetica Light"/>
                <a:sym typeface="Helvetica Light"/>
              </a:defRPr>
            </a:pPr>
            <a:endParaRPr/>
          </a:p>
        </p:txBody>
      </p:sp>
      <p:sp>
        <p:nvSpPr>
          <p:cNvPr id="4529" name="Kreis"/>
          <p:cNvSpPr/>
          <p:nvPr/>
        </p:nvSpPr>
        <p:spPr>
          <a:xfrm>
            <a:off x="10615066" y="6452561"/>
            <a:ext cx="473622" cy="473621"/>
          </a:xfrm>
          <a:prstGeom prst="ellipse">
            <a:avLst/>
          </a:prstGeom>
          <a:solidFill>
            <a:srgbClr val="33416B"/>
          </a:solidFill>
          <a:ln w="12700">
            <a:miter lim="400000"/>
          </a:ln>
        </p:spPr>
        <p:txBody>
          <a:bodyPr lIns="50800" tIns="50800" rIns="50800" bIns="50800" anchor="ctr"/>
          <a:lstStyle/>
          <a:p>
            <a:pPr defTabSz="825500">
              <a:defRPr sz="3200">
                <a:solidFill>
                  <a:srgbClr val="FFFFFF"/>
                </a:solidFill>
                <a:latin typeface="Helvetica Light"/>
                <a:ea typeface="Helvetica Light"/>
                <a:cs typeface="Helvetica Light"/>
                <a:sym typeface="Helvetica Light"/>
              </a:defRPr>
            </a:pPr>
            <a:endParaRPr/>
          </a:p>
        </p:txBody>
      </p:sp>
      <p:sp>
        <p:nvSpPr>
          <p:cNvPr id="4530" name="Kreis"/>
          <p:cNvSpPr/>
          <p:nvPr/>
        </p:nvSpPr>
        <p:spPr>
          <a:xfrm>
            <a:off x="10183266" y="7341561"/>
            <a:ext cx="473622" cy="473621"/>
          </a:xfrm>
          <a:prstGeom prst="ellipse">
            <a:avLst/>
          </a:prstGeom>
          <a:solidFill>
            <a:srgbClr val="33416B"/>
          </a:solidFill>
          <a:ln w="12700">
            <a:miter lim="400000"/>
          </a:ln>
        </p:spPr>
        <p:txBody>
          <a:bodyPr lIns="50800" tIns="50800" rIns="50800" bIns="50800" anchor="ctr"/>
          <a:lstStyle/>
          <a:p>
            <a:pPr defTabSz="825500">
              <a:defRPr sz="3200">
                <a:solidFill>
                  <a:srgbClr val="FFFFFF"/>
                </a:solidFill>
                <a:latin typeface="Helvetica Light"/>
                <a:ea typeface="Helvetica Light"/>
                <a:cs typeface="Helvetica Light"/>
                <a:sym typeface="Helvetica Light"/>
              </a:defRPr>
            </a:pPr>
            <a:endParaRPr/>
          </a:p>
        </p:txBody>
      </p:sp>
      <p:sp>
        <p:nvSpPr>
          <p:cNvPr id="4531" name="Kreis"/>
          <p:cNvSpPr/>
          <p:nvPr/>
        </p:nvSpPr>
        <p:spPr>
          <a:xfrm>
            <a:off x="11377066" y="7874961"/>
            <a:ext cx="473622" cy="473621"/>
          </a:xfrm>
          <a:prstGeom prst="ellipse">
            <a:avLst/>
          </a:prstGeom>
          <a:solidFill>
            <a:srgbClr val="33416B"/>
          </a:solidFill>
          <a:ln w="12700">
            <a:miter lim="400000"/>
          </a:ln>
        </p:spPr>
        <p:txBody>
          <a:bodyPr lIns="50800" tIns="50800" rIns="50800" bIns="50800" anchor="ctr"/>
          <a:lstStyle/>
          <a:p>
            <a:pPr defTabSz="825500">
              <a:defRPr sz="3200">
                <a:solidFill>
                  <a:srgbClr val="FFFFFF"/>
                </a:solidFill>
                <a:latin typeface="Helvetica Light"/>
                <a:ea typeface="Helvetica Light"/>
                <a:cs typeface="Helvetica Light"/>
                <a:sym typeface="Helvetica Light"/>
              </a:defRPr>
            </a:pPr>
            <a:endParaRPr/>
          </a:p>
        </p:txBody>
      </p:sp>
      <p:sp>
        <p:nvSpPr>
          <p:cNvPr id="4532" name="Kreis"/>
          <p:cNvSpPr/>
          <p:nvPr/>
        </p:nvSpPr>
        <p:spPr>
          <a:xfrm>
            <a:off x="11554866" y="6837666"/>
            <a:ext cx="473622" cy="473622"/>
          </a:xfrm>
          <a:prstGeom prst="ellipse">
            <a:avLst/>
          </a:prstGeom>
          <a:solidFill>
            <a:srgbClr val="33416B"/>
          </a:solidFill>
          <a:ln w="12700">
            <a:miter lim="400000"/>
          </a:ln>
        </p:spPr>
        <p:txBody>
          <a:bodyPr lIns="50800" tIns="50800" rIns="50800" bIns="50800" anchor="ctr"/>
          <a:lstStyle/>
          <a:p>
            <a:pPr defTabSz="825500">
              <a:defRPr sz="3200">
                <a:solidFill>
                  <a:srgbClr val="FFFFFF"/>
                </a:solidFill>
                <a:latin typeface="Helvetica Light"/>
                <a:ea typeface="Helvetica Light"/>
                <a:cs typeface="Helvetica Light"/>
                <a:sym typeface="Helvetica Light"/>
              </a:defRPr>
            </a:pPr>
            <a:endParaRPr/>
          </a:p>
        </p:txBody>
      </p:sp>
      <p:sp>
        <p:nvSpPr>
          <p:cNvPr id="4533" name="Kreis"/>
          <p:cNvSpPr/>
          <p:nvPr/>
        </p:nvSpPr>
        <p:spPr>
          <a:xfrm>
            <a:off x="12511856" y="7341561"/>
            <a:ext cx="473622" cy="473621"/>
          </a:xfrm>
          <a:prstGeom prst="ellipse">
            <a:avLst/>
          </a:prstGeom>
          <a:solidFill>
            <a:srgbClr val="33416B"/>
          </a:solidFill>
          <a:ln w="12700">
            <a:miter lim="400000"/>
          </a:ln>
        </p:spPr>
        <p:txBody>
          <a:bodyPr lIns="50800" tIns="50800" rIns="50800" bIns="50800" anchor="ctr"/>
          <a:lstStyle/>
          <a:p>
            <a:pPr defTabSz="825500">
              <a:defRPr sz="3200">
                <a:solidFill>
                  <a:srgbClr val="FFFFFF"/>
                </a:solidFill>
                <a:latin typeface="Helvetica Light"/>
                <a:ea typeface="Helvetica Light"/>
                <a:cs typeface="Helvetica Light"/>
                <a:sym typeface="Helvetica Light"/>
              </a:defRPr>
            </a:pPr>
            <a:endParaRPr/>
          </a:p>
        </p:txBody>
      </p:sp>
      <p:sp>
        <p:nvSpPr>
          <p:cNvPr id="4534" name="Kreis"/>
          <p:cNvSpPr/>
          <p:nvPr/>
        </p:nvSpPr>
        <p:spPr>
          <a:xfrm>
            <a:off x="12943656" y="5461961"/>
            <a:ext cx="473622" cy="473621"/>
          </a:xfrm>
          <a:prstGeom prst="ellipse">
            <a:avLst/>
          </a:prstGeom>
          <a:solidFill>
            <a:srgbClr val="33416B"/>
          </a:solidFill>
          <a:ln w="12700">
            <a:miter lim="400000"/>
          </a:ln>
        </p:spPr>
        <p:txBody>
          <a:bodyPr lIns="50800" tIns="50800" rIns="50800" bIns="50800" anchor="ctr"/>
          <a:lstStyle/>
          <a:p>
            <a:pPr defTabSz="825500">
              <a:defRPr sz="3200">
                <a:solidFill>
                  <a:srgbClr val="FFFFFF"/>
                </a:solidFill>
                <a:latin typeface="Helvetica Light"/>
                <a:ea typeface="Helvetica Light"/>
                <a:cs typeface="Helvetica Light"/>
                <a:sym typeface="Helvetica Light"/>
              </a:defRPr>
            </a:pPr>
            <a:endParaRPr/>
          </a:p>
        </p:txBody>
      </p:sp>
      <p:sp>
        <p:nvSpPr>
          <p:cNvPr id="4535" name="Kreis"/>
          <p:cNvSpPr/>
          <p:nvPr/>
        </p:nvSpPr>
        <p:spPr>
          <a:xfrm>
            <a:off x="13561466" y="6837666"/>
            <a:ext cx="473622" cy="473622"/>
          </a:xfrm>
          <a:prstGeom prst="ellipse">
            <a:avLst/>
          </a:prstGeom>
          <a:solidFill>
            <a:srgbClr val="33416B"/>
          </a:solidFill>
          <a:ln w="12700">
            <a:miter lim="400000"/>
          </a:ln>
        </p:spPr>
        <p:txBody>
          <a:bodyPr lIns="50800" tIns="50800" rIns="50800" bIns="50800" anchor="ctr"/>
          <a:lstStyle/>
          <a:p>
            <a:pPr defTabSz="825500">
              <a:defRPr sz="3200">
                <a:solidFill>
                  <a:srgbClr val="FFFFFF"/>
                </a:solidFill>
                <a:latin typeface="Helvetica Light"/>
                <a:ea typeface="Helvetica Light"/>
                <a:cs typeface="Helvetica Light"/>
                <a:sym typeface="Helvetica Light"/>
              </a:defRPr>
            </a:pPr>
            <a:endParaRPr/>
          </a:p>
        </p:txBody>
      </p:sp>
      <p:sp>
        <p:nvSpPr>
          <p:cNvPr id="4536" name="Kreis"/>
          <p:cNvSpPr/>
          <p:nvPr/>
        </p:nvSpPr>
        <p:spPr>
          <a:xfrm>
            <a:off x="10259466" y="8459161"/>
            <a:ext cx="473622" cy="473621"/>
          </a:xfrm>
          <a:prstGeom prst="ellipse">
            <a:avLst/>
          </a:prstGeom>
          <a:solidFill>
            <a:srgbClr val="33416B"/>
          </a:solidFill>
          <a:ln w="12700">
            <a:miter lim="400000"/>
          </a:ln>
        </p:spPr>
        <p:txBody>
          <a:bodyPr lIns="50800" tIns="50800" rIns="50800" bIns="50800" anchor="ctr"/>
          <a:lstStyle/>
          <a:p>
            <a:pPr defTabSz="825500">
              <a:defRPr sz="3200">
                <a:solidFill>
                  <a:srgbClr val="FFFFFF"/>
                </a:solidFill>
                <a:latin typeface="Helvetica Light"/>
                <a:ea typeface="Helvetica Light"/>
                <a:cs typeface="Helvetica Light"/>
                <a:sym typeface="Helvetica Light"/>
              </a:defRPr>
            </a:pPr>
            <a:endParaRPr/>
          </a:p>
        </p:txBody>
      </p:sp>
      <p:sp>
        <p:nvSpPr>
          <p:cNvPr id="4537" name="Kreis"/>
          <p:cNvSpPr/>
          <p:nvPr/>
        </p:nvSpPr>
        <p:spPr>
          <a:xfrm>
            <a:off x="11021466" y="9043361"/>
            <a:ext cx="473622" cy="473621"/>
          </a:xfrm>
          <a:prstGeom prst="ellipse">
            <a:avLst/>
          </a:prstGeom>
          <a:solidFill>
            <a:srgbClr val="33416B"/>
          </a:solidFill>
          <a:ln w="12700">
            <a:miter lim="400000"/>
          </a:ln>
        </p:spPr>
        <p:txBody>
          <a:bodyPr lIns="50800" tIns="50800" rIns="50800" bIns="50800" anchor="ctr"/>
          <a:lstStyle/>
          <a:p>
            <a:pPr defTabSz="825500">
              <a:defRPr sz="3200">
                <a:solidFill>
                  <a:srgbClr val="FFFFFF"/>
                </a:solidFill>
                <a:latin typeface="Helvetica Light"/>
                <a:ea typeface="Helvetica Light"/>
                <a:cs typeface="Helvetica Light"/>
                <a:sym typeface="Helvetica Light"/>
              </a:defRPr>
            </a:pPr>
            <a:endParaRPr/>
          </a:p>
        </p:txBody>
      </p:sp>
      <p:sp>
        <p:nvSpPr>
          <p:cNvPr id="4538" name="Kreis"/>
          <p:cNvSpPr/>
          <p:nvPr/>
        </p:nvSpPr>
        <p:spPr>
          <a:xfrm>
            <a:off x="13155066" y="8179761"/>
            <a:ext cx="473622" cy="473621"/>
          </a:xfrm>
          <a:prstGeom prst="ellipse">
            <a:avLst/>
          </a:prstGeom>
          <a:solidFill>
            <a:srgbClr val="33416B"/>
          </a:solidFill>
          <a:ln w="12700">
            <a:miter lim="400000"/>
          </a:ln>
        </p:spPr>
        <p:txBody>
          <a:bodyPr lIns="50800" tIns="50800" rIns="50800" bIns="50800" anchor="ctr"/>
          <a:lstStyle/>
          <a:p>
            <a:pPr defTabSz="825500">
              <a:defRPr sz="3200">
                <a:solidFill>
                  <a:srgbClr val="FFFFFF"/>
                </a:solidFill>
                <a:latin typeface="Helvetica Light"/>
                <a:ea typeface="Helvetica Light"/>
                <a:cs typeface="Helvetica Light"/>
                <a:sym typeface="Helvetica Light"/>
              </a:defRPr>
            </a:pPr>
            <a:endParaRPr/>
          </a:p>
        </p:txBody>
      </p:sp>
      <p:sp>
        <p:nvSpPr>
          <p:cNvPr id="4539" name="Kreis"/>
          <p:cNvSpPr/>
          <p:nvPr/>
        </p:nvSpPr>
        <p:spPr>
          <a:xfrm>
            <a:off x="12156256" y="9449761"/>
            <a:ext cx="473622" cy="473621"/>
          </a:xfrm>
          <a:prstGeom prst="ellipse">
            <a:avLst/>
          </a:prstGeom>
          <a:solidFill>
            <a:srgbClr val="33416B"/>
          </a:solidFill>
          <a:ln w="12700">
            <a:miter lim="400000"/>
          </a:ln>
        </p:spPr>
        <p:txBody>
          <a:bodyPr lIns="50800" tIns="50800" rIns="50800" bIns="50800" anchor="ctr"/>
          <a:lstStyle/>
          <a:p>
            <a:pPr defTabSz="825500">
              <a:defRPr sz="3200">
                <a:solidFill>
                  <a:srgbClr val="FFFFFF"/>
                </a:solidFill>
                <a:latin typeface="Helvetica Light"/>
                <a:ea typeface="Helvetica Light"/>
                <a:cs typeface="Helvetica Light"/>
                <a:sym typeface="Helvetica Light"/>
              </a:defRPr>
            </a:pPr>
            <a:endParaRPr/>
          </a:p>
        </p:txBody>
      </p:sp>
      <p:sp>
        <p:nvSpPr>
          <p:cNvPr id="4540" name="Kreis"/>
          <p:cNvSpPr/>
          <p:nvPr/>
        </p:nvSpPr>
        <p:spPr>
          <a:xfrm>
            <a:off x="10259466" y="9695550"/>
            <a:ext cx="473622" cy="473622"/>
          </a:xfrm>
          <a:prstGeom prst="ellipse">
            <a:avLst/>
          </a:prstGeom>
          <a:solidFill>
            <a:srgbClr val="33416B"/>
          </a:solidFill>
          <a:ln w="12700">
            <a:miter lim="400000"/>
          </a:ln>
        </p:spPr>
        <p:txBody>
          <a:bodyPr lIns="50800" tIns="50800" rIns="50800" bIns="50800" anchor="ctr"/>
          <a:lstStyle/>
          <a:p>
            <a:pPr defTabSz="825500">
              <a:defRPr sz="3200">
                <a:solidFill>
                  <a:srgbClr val="FFFFFF"/>
                </a:solidFill>
                <a:latin typeface="Helvetica Light"/>
                <a:ea typeface="Helvetica Light"/>
                <a:cs typeface="Helvetica Light"/>
                <a:sym typeface="Helvetica Light"/>
              </a:defRPr>
            </a:pPr>
            <a:endParaRPr/>
          </a:p>
        </p:txBody>
      </p:sp>
      <p:sp>
        <p:nvSpPr>
          <p:cNvPr id="4541" name="Kreis"/>
          <p:cNvSpPr/>
          <p:nvPr/>
        </p:nvSpPr>
        <p:spPr>
          <a:xfrm>
            <a:off x="9548266" y="9043361"/>
            <a:ext cx="473622" cy="473621"/>
          </a:xfrm>
          <a:prstGeom prst="ellipse">
            <a:avLst/>
          </a:prstGeom>
          <a:solidFill>
            <a:srgbClr val="33416B"/>
          </a:solidFill>
          <a:ln w="12700">
            <a:miter lim="400000"/>
          </a:ln>
        </p:spPr>
        <p:txBody>
          <a:bodyPr lIns="50800" tIns="50800" rIns="50800" bIns="50800" anchor="ctr"/>
          <a:lstStyle/>
          <a:p>
            <a:pPr defTabSz="825500">
              <a:defRPr sz="3200">
                <a:solidFill>
                  <a:srgbClr val="FFFFFF"/>
                </a:solidFill>
                <a:latin typeface="Helvetica Light"/>
                <a:ea typeface="Helvetica Light"/>
                <a:cs typeface="Helvetica Light"/>
                <a:sym typeface="Helvetica Light"/>
              </a:defRPr>
            </a:pPr>
            <a:endParaRPr/>
          </a:p>
        </p:txBody>
      </p:sp>
      <p:sp>
        <p:nvSpPr>
          <p:cNvPr id="4542" name="Kreis"/>
          <p:cNvSpPr/>
          <p:nvPr/>
        </p:nvSpPr>
        <p:spPr>
          <a:xfrm>
            <a:off x="14053046" y="8836056"/>
            <a:ext cx="473621" cy="473621"/>
          </a:xfrm>
          <a:prstGeom prst="ellipse">
            <a:avLst/>
          </a:prstGeom>
          <a:solidFill>
            <a:srgbClr val="33416B"/>
          </a:solidFill>
          <a:ln w="12700">
            <a:miter lim="400000"/>
          </a:ln>
        </p:spPr>
        <p:txBody>
          <a:bodyPr lIns="50800" tIns="50800" rIns="50800" bIns="50800" anchor="ctr"/>
          <a:lstStyle/>
          <a:p>
            <a:pPr defTabSz="825500">
              <a:defRPr sz="3200">
                <a:solidFill>
                  <a:srgbClr val="FFFFFF"/>
                </a:solidFill>
                <a:latin typeface="Helvetica Light"/>
                <a:ea typeface="Helvetica Light"/>
                <a:cs typeface="Helvetica Light"/>
                <a:sym typeface="Helvetica Light"/>
              </a:defRPr>
            </a:pPr>
            <a:endParaRPr/>
          </a:p>
        </p:txBody>
      </p:sp>
      <p:sp>
        <p:nvSpPr>
          <p:cNvPr id="4543" name="Kreis"/>
          <p:cNvSpPr/>
          <p:nvPr/>
        </p:nvSpPr>
        <p:spPr>
          <a:xfrm>
            <a:off x="11199266" y="10080656"/>
            <a:ext cx="473622" cy="473621"/>
          </a:xfrm>
          <a:prstGeom prst="ellipse">
            <a:avLst/>
          </a:prstGeom>
          <a:solidFill>
            <a:srgbClr val="33416B"/>
          </a:solidFill>
          <a:ln w="12700">
            <a:miter lim="400000"/>
          </a:ln>
        </p:spPr>
        <p:txBody>
          <a:bodyPr lIns="50800" tIns="50800" rIns="50800" bIns="50800" anchor="ctr"/>
          <a:lstStyle/>
          <a:p>
            <a:pPr defTabSz="825500">
              <a:defRPr sz="3200">
                <a:solidFill>
                  <a:srgbClr val="FFFFFF"/>
                </a:solidFill>
                <a:latin typeface="Helvetica Light"/>
                <a:ea typeface="Helvetica Light"/>
                <a:cs typeface="Helvetica Light"/>
                <a:sym typeface="Helvetica Light"/>
              </a:defRPr>
            </a:pPr>
            <a:endParaRPr/>
          </a:p>
        </p:txBody>
      </p:sp>
      <p:sp>
        <p:nvSpPr>
          <p:cNvPr id="4544" name="Kreis"/>
          <p:cNvSpPr/>
          <p:nvPr/>
        </p:nvSpPr>
        <p:spPr>
          <a:xfrm>
            <a:off x="11935866" y="10752602"/>
            <a:ext cx="473622" cy="473622"/>
          </a:xfrm>
          <a:prstGeom prst="ellipse">
            <a:avLst/>
          </a:prstGeom>
          <a:solidFill>
            <a:srgbClr val="33416B"/>
          </a:solidFill>
          <a:ln w="12700">
            <a:miter lim="400000"/>
          </a:ln>
        </p:spPr>
        <p:txBody>
          <a:bodyPr lIns="50800" tIns="50800" rIns="50800" bIns="50800" anchor="ctr"/>
          <a:lstStyle/>
          <a:p>
            <a:pPr defTabSz="825500">
              <a:defRPr sz="3200">
                <a:solidFill>
                  <a:srgbClr val="FFFFFF"/>
                </a:solidFill>
                <a:latin typeface="Helvetica Light"/>
                <a:ea typeface="Helvetica Light"/>
                <a:cs typeface="Helvetica Light"/>
                <a:sym typeface="Helvetica Light"/>
              </a:defRPr>
            </a:pPr>
            <a:endParaRPr/>
          </a:p>
        </p:txBody>
      </p:sp>
      <p:sp>
        <p:nvSpPr>
          <p:cNvPr id="4545" name="Kreis"/>
          <p:cNvSpPr/>
          <p:nvPr/>
        </p:nvSpPr>
        <p:spPr>
          <a:xfrm>
            <a:off x="12156256" y="8479687"/>
            <a:ext cx="473622" cy="473621"/>
          </a:xfrm>
          <a:prstGeom prst="ellipse">
            <a:avLst/>
          </a:prstGeom>
          <a:solidFill>
            <a:srgbClr val="33416B"/>
          </a:solidFill>
          <a:ln w="12700">
            <a:miter lim="400000"/>
          </a:ln>
        </p:spPr>
        <p:txBody>
          <a:bodyPr lIns="50800" tIns="50800" rIns="50800" bIns="50800" anchor="ctr"/>
          <a:lstStyle/>
          <a:p>
            <a:pPr defTabSz="825500">
              <a:defRPr sz="3200">
                <a:solidFill>
                  <a:srgbClr val="FFFFFF"/>
                </a:solidFill>
                <a:latin typeface="Helvetica Light"/>
                <a:ea typeface="Helvetica Light"/>
                <a:cs typeface="Helvetica Light"/>
                <a:sym typeface="Helvetica Light"/>
              </a:defRPr>
            </a:pPr>
            <a:endParaRPr/>
          </a:p>
        </p:txBody>
      </p:sp>
      <p:sp>
        <p:nvSpPr>
          <p:cNvPr id="4546" name="Kreis"/>
          <p:cNvSpPr/>
          <p:nvPr/>
        </p:nvSpPr>
        <p:spPr>
          <a:xfrm>
            <a:off x="13155066" y="9695550"/>
            <a:ext cx="473622" cy="473622"/>
          </a:xfrm>
          <a:prstGeom prst="ellipse">
            <a:avLst/>
          </a:prstGeom>
          <a:solidFill>
            <a:srgbClr val="33416B"/>
          </a:solidFill>
          <a:ln w="12700">
            <a:miter lim="400000"/>
          </a:ln>
        </p:spPr>
        <p:txBody>
          <a:bodyPr lIns="50800" tIns="50800" rIns="50800" bIns="50800" anchor="ctr"/>
          <a:lstStyle/>
          <a:p>
            <a:pPr defTabSz="825500">
              <a:defRPr sz="3200">
                <a:solidFill>
                  <a:srgbClr val="FFFFFF"/>
                </a:solidFill>
                <a:latin typeface="Helvetica Light"/>
                <a:ea typeface="Helvetica Light"/>
                <a:cs typeface="Helvetica Light"/>
                <a:sym typeface="Helvetica Light"/>
              </a:defRPr>
            </a:pPr>
            <a:endParaRPr/>
          </a:p>
        </p:txBody>
      </p:sp>
      <p:sp>
        <p:nvSpPr>
          <p:cNvPr id="4547" name="Kreis"/>
          <p:cNvSpPr/>
          <p:nvPr/>
        </p:nvSpPr>
        <p:spPr>
          <a:xfrm>
            <a:off x="18641466" y="7738163"/>
            <a:ext cx="747218" cy="747217"/>
          </a:xfrm>
          <a:prstGeom prst="ellipse">
            <a:avLst/>
          </a:prstGeom>
          <a:solidFill>
            <a:srgbClr val="EEC36B"/>
          </a:solidFill>
          <a:ln w="12700">
            <a:miter lim="400000"/>
          </a:ln>
        </p:spPr>
        <p:txBody>
          <a:bodyPr lIns="50800" tIns="50800" rIns="50800" bIns="50800" anchor="ctr"/>
          <a:lstStyle/>
          <a:p>
            <a:pPr defTabSz="825500">
              <a:defRPr sz="3200">
                <a:solidFill>
                  <a:srgbClr val="FFFFFF"/>
                </a:solidFill>
                <a:latin typeface="Helvetica Light"/>
                <a:ea typeface="Helvetica Light"/>
                <a:cs typeface="Helvetica Light"/>
                <a:sym typeface="Helvetica Light"/>
              </a:defRPr>
            </a:pPr>
            <a:endParaRPr/>
          </a:p>
        </p:txBody>
      </p:sp>
      <p:sp>
        <p:nvSpPr>
          <p:cNvPr id="4548" name="Kreis"/>
          <p:cNvSpPr/>
          <p:nvPr/>
        </p:nvSpPr>
        <p:spPr>
          <a:xfrm>
            <a:off x="5027066" y="7738163"/>
            <a:ext cx="747218" cy="747217"/>
          </a:xfrm>
          <a:prstGeom prst="ellipse">
            <a:avLst/>
          </a:prstGeom>
          <a:solidFill>
            <a:srgbClr val="FFFFFF"/>
          </a:solidFill>
          <a:ln w="63500">
            <a:solidFill>
              <a:srgbClr val="000000"/>
            </a:solidFill>
            <a:miter lim="400000"/>
          </a:ln>
        </p:spPr>
        <p:txBody>
          <a:bodyPr lIns="50800" tIns="50800" rIns="50800" bIns="50800" anchor="ctr"/>
          <a:lstStyle/>
          <a:p>
            <a:pPr defTabSz="825500">
              <a:defRPr sz="3200">
                <a:solidFill>
                  <a:srgbClr val="FFFFFF"/>
                </a:solidFill>
                <a:latin typeface="Helvetica Light"/>
                <a:ea typeface="Helvetica Light"/>
                <a:cs typeface="Helvetica Light"/>
                <a:sym typeface="Helvetica Light"/>
              </a:defRPr>
            </a:pPr>
            <a:endParaRPr/>
          </a:p>
        </p:txBody>
      </p:sp>
      <p:sp>
        <p:nvSpPr>
          <p:cNvPr id="4549" name="Linie"/>
          <p:cNvSpPr/>
          <p:nvPr/>
        </p:nvSpPr>
        <p:spPr>
          <a:xfrm>
            <a:off x="5999706" y="8704950"/>
            <a:ext cx="4009461" cy="2200194"/>
          </a:xfrm>
          <a:prstGeom prst="line">
            <a:avLst/>
          </a:prstGeom>
          <a:ln w="50800">
            <a:solidFill>
              <a:srgbClr val="000000"/>
            </a:solidFill>
            <a:miter lim="400000"/>
            <a:tailEnd type="triangle"/>
          </a:ln>
        </p:spPr>
        <p:txBody>
          <a:bodyPr lIns="50800" tIns="50800" rIns="50800" bIns="50800" anchor="ctr"/>
          <a:lstStyle/>
          <a:p>
            <a:pPr defTabSz="825500">
              <a:defRPr sz="3200">
                <a:solidFill>
                  <a:srgbClr val="000000"/>
                </a:solidFill>
                <a:latin typeface="Helvetica Light"/>
                <a:ea typeface="Helvetica Light"/>
                <a:cs typeface="Helvetica Light"/>
                <a:sym typeface="Helvetica Light"/>
              </a:defRPr>
            </a:pPr>
            <a:endParaRPr/>
          </a:p>
        </p:txBody>
      </p:sp>
      <p:sp>
        <p:nvSpPr>
          <p:cNvPr id="4550" name="Linie"/>
          <p:cNvSpPr/>
          <p:nvPr/>
        </p:nvSpPr>
        <p:spPr>
          <a:xfrm flipV="1">
            <a:off x="5999706" y="5570688"/>
            <a:ext cx="4009461" cy="1745788"/>
          </a:xfrm>
          <a:prstGeom prst="line">
            <a:avLst/>
          </a:prstGeom>
          <a:ln w="50800">
            <a:solidFill>
              <a:srgbClr val="000000"/>
            </a:solidFill>
            <a:miter lim="400000"/>
            <a:tailEnd type="triangle"/>
          </a:ln>
        </p:spPr>
        <p:txBody>
          <a:bodyPr lIns="50800" tIns="50800" rIns="50800" bIns="50800" anchor="ctr"/>
          <a:lstStyle/>
          <a:p>
            <a:pPr defTabSz="825500">
              <a:defRPr sz="3200">
                <a:solidFill>
                  <a:srgbClr val="000000"/>
                </a:solidFill>
                <a:latin typeface="Helvetica Light"/>
                <a:ea typeface="Helvetica Light"/>
                <a:cs typeface="Helvetica Light"/>
                <a:sym typeface="Helvetica Light"/>
              </a:defRPr>
            </a:pPr>
            <a:endParaRPr/>
          </a:p>
        </p:txBody>
      </p:sp>
      <p:sp>
        <p:nvSpPr>
          <p:cNvPr id="4551" name="Linie"/>
          <p:cNvSpPr/>
          <p:nvPr/>
        </p:nvSpPr>
        <p:spPr>
          <a:xfrm flipV="1">
            <a:off x="14510246" y="8779856"/>
            <a:ext cx="4157311" cy="2005461"/>
          </a:xfrm>
          <a:prstGeom prst="line">
            <a:avLst/>
          </a:prstGeom>
          <a:ln w="50800">
            <a:solidFill>
              <a:srgbClr val="000000"/>
            </a:solidFill>
            <a:miter lim="400000"/>
            <a:tailEnd type="triangle"/>
          </a:ln>
        </p:spPr>
        <p:txBody>
          <a:bodyPr lIns="50800" tIns="50800" rIns="50800" bIns="50800" anchor="ctr"/>
          <a:lstStyle/>
          <a:p>
            <a:pPr defTabSz="825500">
              <a:defRPr sz="3200">
                <a:solidFill>
                  <a:srgbClr val="000000"/>
                </a:solidFill>
                <a:latin typeface="Helvetica Light"/>
                <a:ea typeface="Helvetica Light"/>
                <a:cs typeface="Helvetica Light"/>
                <a:sym typeface="Helvetica Light"/>
              </a:defRPr>
            </a:pPr>
            <a:endParaRPr/>
          </a:p>
        </p:txBody>
      </p:sp>
      <p:sp>
        <p:nvSpPr>
          <p:cNvPr id="4552" name="Linie"/>
          <p:cNvSpPr/>
          <p:nvPr/>
        </p:nvSpPr>
        <p:spPr>
          <a:xfrm>
            <a:off x="14510245" y="5450860"/>
            <a:ext cx="4156823" cy="1997070"/>
          </a:xfrm>
          <a:prstGeom prst="line">
            <a:avLst/>
          </a:prstGeom>
          <a:ln w="50800">
            <a:solidFill>
              <a:srgbClr val="000000"/>
            </a:solidFill>
            <a:miter lim="400000"/>
            <a:tailEnd type="triangle"/>
          </a:ln>
        </p:spPr>
        <p:txBody>
          <a:bodyPr lIns="50800" tIns="50800" rIns="50800" bIns="50800" anchor="ctr"/>
          <a:lstStyle/>
          <a:p>
            <a:pPr defTabSz="825500">
              <a:defRPr sz="3200">
                <a:solidFill>
                  <a:srgbClr val="000000"/>
                </a:solidFill>
                <a:latin typeface="Helvetica Light"/>
                <a:ea typeface="Helvetica Light"/>
                <a:cs typeface="Helvetica Light"/>
                <a:sym typeface="Helvetica Light"/>
              </a:defRPr>
            </a:pPr>
            <a:endParaRPr/>
          </a:p>
        </p:txBody>
      </p:sp>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4" name="Foliennumm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86</a:t>
            </a:fld>
            <a:endParaRPr/>
          </a:p>
        </p:txBody>
      </p:sp>
      <p:sp>
        <p:nvSpPr>
          <p:cNvPr id="4555"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sp>
        <p:nvSpPr>
          <p:cNvPr id="4556" name="Erst einmal starten wir alleine: Jeder für sich"/>
          <p:cNvSpPr>
            <a:spLocks noGrp="1"/>
          </p:cNvSpPr>
          <p:nvPr>
            <p:ph type="title"/>
          </p:nvPr>
        </p:nvSpPr>
        <p:spPr>
          <a:prstGeom prst="rect">
            <a:avLst/>
          </a:prstGeom>
        </p:spPr>
        <p:txBody>
          <a:bodyPr/>
          <a:lstStyle/>
          <a:p>
            <a:r>
              <a:t>Erst einmal starten wir alleine: </a:t>
            </a:r>
            <a:r>
              <a:rPr>
                <a:solidFill>
                  <a:srgbClr val="EEC36B"/>
                </a:solidFill>
              </a:rPr>
              <a:t>Jeder für sich</a:t>
            </a:r>
          </a:p>
        </p:txBody>
      </p:sp>
      <p:pic>
        <p:nvPicPr>
          <p:cNvPr id="4557" name="Bild" descr="Bild"/>
          <p:cNvPicPr>
            <a:picLocks noGrp="1"/>
          </p:cNvPicPr>
          <p:nvPr>
            <p:ph type="pic" idx="21"/>
          </p:nvPr>
        </p:nvPicPr>
        <p:blipFill>
          <a:blip r:embed="rId2">
            <a:alphaModFix amt="28017"/>
          </a:blip>
          <a:srcRect/>
          <a:stretch>
            <a:fillRect/>
          </a:stretch>
        </p:blipFill>
        <p:spPr>
          <a:prstGeom prst="rect">
            <a:avLst/>
          </a:prstGeom>
        </p:spPr>
      </p:pic>
      <p:sp>
        <p:nvSpPr>
          <p:cNvPr id="4558" name="DMS innovationszirkel"/>
          <p:cNvSpPr/>
          <p:nvPr/>
        </p:nvSpPr>
        <p:spPr>
          <a:xfrm>
            <a:off x="751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sp>
        <p:nvSpPr>
          <p:cNvPr id="4559" name="Schreibt euch Ideen auf.…"/>
          <p:cNvSpPr txBox="1"/>
          <p:nvPr/>
        </p:nvSpPr>
        <p:spPr>
          <a:xfrm>
            <a:off x="9592771" y="8120303"/>
            <a:ext cx="5198459" cy="2166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defTabSz="825500">
              <a:lnSpc>
                <a:spcPct val="90000"/>
              </a:lnSpc>
              <a:spcBef>
                <a:spcPts val="1500"/>
              </a:spcBef>
              <a:defRPr sz="3200">
                <a:solidFill>
                  <a:srgbClr val="323232"/>
                </a:solidFill>
                <a:latin typeface="+mn-lt"/>
                <a:ea typeface="+mn-ea"/>
                <a:cs typeface="+mn-cs"/>
                <a:sym typeface="Helvetica"/>
              </a:defRPr>
            </a:pPr>
            <a:r>
              <a:t>Schreibt euch Ideen auf.</a:t>
            </a:r>
          </a:p>
          <a:p>
            <a:pPr defTabSz="825500">
              <a:lnSpc>
                <a:spcPct val="90000"/>
              </a:lnSpc>
              <a:spcBef>
                <a:spcPts val="1500"/>
              </a:spcBef>
              <a:defRPr sz="3200" b="1">
                <a:solidFill>
                  <a:srgbClr val="323232"/>
                </a:solidFill>
                <a:latin typeface="+mn-lt"/>
                <a:ea typeface="+mn-ea"/>
                <a:cs typeface="+mn-cs"/>
                <a:sym typeface="Helvetica"/>
              </a:defRPr>
            </a:pPr>
            <a:r>
              <a:t>GANZ VIELE!</a:t>
            </a:r>
          </a:p>
          <a:p>
            <a:pPr defTabSz="825500">
              <a:lnSpc>
                <a:spcPct val="90000"/>
              </a:lnSpc>
              <a:spcBef>
                <a:spcPts val="1500"/>
              </a:spcBef>
              <a:defRPr sz="3200">
                <a:solidFill>
                  <a:srgbClr val="323232"/>
                </a:solidFill>
                <a:latin typeface="+mn-lt"/>
                <a:ea typeface="+mn-ea"/>
                <a:cs typeface="+mn-cs"/>
                <a:sym typeface="Helvetica"/>
              </a:defRPr>
            </a:pPr>
            <a:r>
              <a:t>Hier zählt Masse, keine Qualität. Seid verrückt.</a:t>
            </a:r>
          </a:p>
        </p:txBody>
      </p:sp>
      <p:sp>
        <p:nvSpPr>
          <p:cNvPr id="4560" name="Wählt eine oder zwei Ideen, die ihr am besten findet und überlegt, wie ihr sie den anderen präsentiert."/>
          <p:cNvSpPr txBox="1"/>
          <p:nvPr/>
        </p:nvSpPr>
        <p:spPr>
          <a:xfrm>
            <a:off x="16940978" y="8115858"/>
            <a:ext cx="5198459" cy="1785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825500">
              <a:lnSpc>
                <a:spcPct val="90000"/>
              </a:lnSpc>
              <a:defRPr sz="3200">
                <a:solidFill>
                  <a:srgbClr val="323232"/>
                </a:solidFill>
                <a:latin typeface="+mn-lt"/>
                <a:ea typeface="+mn-ea"/>
                <a:cs typeface="+mn-cs"/>
                <a:sym typeface="Helvetica"/>
              </a:defRPr>
            </a:lvl1pPr>
          </a:lstStyle>
          <a:p>
            <a:r>
              <a:t>Wählt eine oder zwei Ideen, die ihr am besten findet und überlegt, wie ihr sie den anderen präsentiert.</a:t>
            </a:r>
          </a:p>
        </p:txBody>
      </p:sp>
      <p:sp>
        <p:nvSpPr>
          <p:cNvPr id="4561" name="Schreibt alles auf, was euch einfällt.…"/>
          <p:cNvSpPr txBox="1"/>
          <p:nvPr/>
        </p:nvSpPr>
        <p:spPr>
          <a:xfrm>
            <a:off x="2244563" y="8117359"/>
            <a:ext cx="5198460" cy="20878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825500">
              <a:lnSpc>
                <a:spcPct val="90000"/>
              </a:lnSpc>
              <a:defRPr sz="3200">
                <a:solidFill>
                  <a:srgbClr val="323232"/>
                </a:solidFill>
                <a:latin typeface="+mn-lt"/>
                <a:ea typeface="+mn-ea"/>
                <a:cs typeface="+mn-cs"/>
                <a:sym typeface="Helvetica"/>
              </a:defRPr>
            </a:lvl1pPr>
            <a:lvl2pPr indent="0" defTabSz="825500">
              <a:spcBef>
                <a:spcPts val="2000"/>
              </a:spcBef>
              <a:defRPr sz="3200">
                <a:solidFill>
                  <a:srgbClr val="323232"/>
                </a:solidFill>
                <a:latin typeface="+mn-lt"/>
                <a:ea typeface="+mn-ea"/>
                <a:cs typeface="+mn-cs"/>
                <a:sym typeface="Helvetica"/>
              </a:defRPr>
            </a:lvl2pPr>
          </a:lstStyle>
          <a:p>
            <a:r>
              <a:t>Schreibt alles auf, was euch einfällt.</a:t>
            </a:r>
          </a:p>
          <a:p>
            <a:pPr lvl="1"/>
            <a:r>
              <a:t>Wörter, Bilder, Gefühle, Stimmungen, Gedanken</a:t>
            </a:r>
          </a:p>
        </p:txBody>
      </p:sp>
      <p:sp>
        <p:nvSpPr>
          <p:cNvPr id="4562" name="Linie"/>
          <p:cNvSpPr/>
          <p:nvPr/>
        </p:nvSpPr>
        <p:spPr>
          <a:xfrm flipV="1">
            <a:off x="8558420" y="4065247"/>
            <a:ext cx="1" cy="6632529"/>
          </a:xfrm>
          <a:prstGeom prst="line">
            <a:avLst/>
          </a:prstGeom>
          <a:ln w="25400">
            <a:solidFill>
              <a:srgbClr val="000000"/>
            </a:solidFill>
            <a:miter lim="400000"/>
          </a:ln>
        </p:spPr>
        <p:txBody>
          <a:bodyPr lIns="50800" tIns="50800" rIns="50800" bIns="50800" anchor="ctr"/>
          <a:lstStyle/>
          <a:p>
            <a:pPr defTabSz="825500">
              <a:defRPr sz="3200">
                <a:solidFill>
                  <a:srgbClr val="000000"/>
                </a:solidFill>
                <a:latin typeface="Helvetica Light"/>
                <a:ea typeface="Helvetica Light"/>
                <a:cs typeface="Helvetica Light"/>
                <a:sym typeface="Helvetica Light"/>
              </a:defRPr>
            </a:pPr>
            <a:endParaRPr/>
          </a:p>
        </p:txBody>
      </p:sp>
      <p:sp>
        <p:nvSpPr>
          <p:cNvPr id="4563" name="Linie"/>
          <p:cNvSpPr/>
          <p:nvPr/>
        </p:nvSpPr>
        <p:spPr>
          <a:xfrm flipV="1">
            <a:off x="15825579" y="4065247"/>
            <a:ext cx="1" cy="6632529"/>
          </a:xfrm>
          <a:prstGeom prst="line">
            <a:avLst/>
          </a:prstGeom>
          <a:ln w="25400">
            <a:solidFill>
              <a:srgbClr val="000000"/>
            </a:solidFill>
            <a:miter lim="400000"/>
          </a:ln>
        </p:spPr>
        <p:txBody>
          <a:bodyPr lIns="50800" tIns="50800" rIns="50800" bIns="50800" anchor="ctr"/>
          <a:lstStyle/>
          <a:p>
            <a:pPr defTabSz="825500">
              <a:defRPr sz="3200">
                <a:solidFill>
                  <a:srgbClr val="000000"/>
                </a:solidFill>
                <a:latin typeface="Helvetica Light"/>
                <a:ea typeface="Helvetica Light"/>
                <a:cs typeface="Helvetica Light"/>
                <a:sym typeface="Helvetica Light"/>
              </a:defRPr>
            </a:pPr>
            <a:endParaRPr/>
          </a:p>
        </p:txBody>
      </p:sp>
      <p:pic>
        <p:nvPicPr>
          <p:cNvPr id="4564" name="Bild" descr="Bild"/>
          <p:cNvPicPr>
            <a:picLocks noChangeAspect="1"/>
          </p:cNvPicPr>
          <p:nvPr/>
        </p:nvPicPr>
        <p:blipFill>
          <a:blip r:embed="rId3"/>
          <a:stretch>
            <a:fillRect/>
          </a:stretch>
        </p:blipFill>
        <p:spPr>
          <a:xfrm>
            <a:off x="18526746" y="5061183"/>
            <a:ext cx="2026921" cy="2026921"/>
          </a:xfrm>
          <a:prstGeom prst="rect">
            <a:avLst/>
          </a:prstGeom>
          <a:ln w="12700">
            <a:miter lim="400000"/>
          </a:ln>
        </p:spPr>
      </p:pic>
      <p:pic>
        <p:nvPicPr>
          <p:cNvPr id="4565" name="Bild" descr="Bild"/>
          <p:cNvPicPr>
            <a:picLocks noChangeAspect="1"/>
          </p:cNvPicPr>
          <p:nvPr/>
        </p:nvPicPr>
        <p:blipFill>
          <a:blip r:embed="rId4"/>
          <a:stretch>
            <a:fillRect/>
          </a:stretch>
        </p:blipFill>
        <p:spPr>
          <a:xfrm>
            <a:off x="11178540" y="5061183"/>
            <a:ext cx="2026921" cy="2026921"/>
          </a:xfrm>
          <a:prstGeom prst="rect">
            <a:avLst/>
          </a:prstGeom>
          <a:ln w="12700">
            <a:miter lim="400000"/>
          </a:ln>
        </p:spPr>
      </p:pic>
      <p:grpSp>
        <p:nvGrpSpPr>
          <p:cNvPr id="4568" name="Gruppieren"/>
          <p:cNvGrpSpPr/>
          <p:nvPr/>
        </p:nvGrpSpPr>
        <p:grpSpPr>
          <a:xfrm rot="583414">
            <a:off x="13843000" y="4064000"/>
            <a:ext cx="1564640" cy="1564640"/>
            <a:chOff x="0" y="0"/>
            <a:chExt cx="1564639" cy="1564639"/>
          </a:xfrm>
        </p:grpSpPr>
        <p:sp>
          <p:nvSpPr>
            <p:cNvPr id="4566" name="Kreis"/>
            <p:cNvSpPr/>
            <p:nvPr/>
          </p:nvSpPr>
          <p:spPr>
            <a:xfrm>
              <a:off x="0" y="0"/>
              <a:ext cx="1564640" cy="1564640"/>
            </a:xfrm>
            <a:prstGeom prst="ellipse">
              <a:avLst/>
            </a:prstGeom>
            <a:solidFill>
              <a:srgbClr val="EEC36B"/>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4567" name="10…"/>
            <p:cNvSpPr txBox="1"/>
            <p:nvPr/>
          </p:nvSpPr>
          <p:spPr>
            <a:xfrm>
              <a:off x="424239" y="257809"/>
              <a:ext cx="690762" cy="10312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defTabSz="825500">
                <a:lnSpc>
                  <a:spcPct val="90000"/>
                </a:lnSpc>
                <a:defRPr sz="4800" b="1">
                  <a:solidFill>
                    <a:srgbClr val="323232"/>
                  </a:solidFill>
                  <a:latin typeface="+mn-lt"/>
                  <a:ea typeface="+mn-ea"/>
                  <a:cs typeface="+mn-cs"/>
                  <a:sym typeface="Helvetica"/>
                </a:defRPr>
              </a:pPr>
              <a:r>
                <a:t>10</a:t>
              </a:r>
            </a:p>
            <a:p>
              <a:pPr defTabSz="825500">
                <a:lnSpc>
                  <a:spcPct val="90000"/>
                </a:lnSpc>
                <a:defRPr b="1">
                  <a:solidFill>
                    <a:srgbClr val="323232"/>
                  </a:solidFill>
                  <a:latin typeface="+mn-lt"/>
                  <a:ea typeface="+mn-ea"/>
                  <a:cs typeface="+mn-cs"/>
                  <a:sym typeface="Helvetica"/>
                </a:defRPr>
              </a:pPr>
              <a:r>
                <a:t>MIN</a:t>
              </a:r>
            </a:p>
          </p:txBody>
        </p:sp>
      </p:grpSp>
      <p:grpSp>
        <p:nvGrpSpPr>
          <p:cNvPr id="4571" name="Gruppieren"/>
          <p:cNvGrpSpPr/>
          <p:nvPr/>
        </p:nvGrpSpPr>
        <p:grpSpPr>
          <a:xfrm rot="583414">
            <a:off x="21666200" y="4064000"/>
            <a:ext cx="1564640" cy="1564640"/>
            <a:chOff x="0" y="0"/>
            <a:chExt cx="1564639" cy="1564639"/>
          </a:xfrm>
        </p:grpSpPr>
        <p:sp>
          <p:nvSpPr>
            <p:cNvPr id="4569" name="Kreis"/>
            <p:cNvSpPr/>
            <p:nvPr/>
          </p:nvSpPr>
          <p:spPr>
            <a:xfrm>
              <a:off x="0" y="0"/>
              <a:ext cx="1564640" cy="1564640"/>
            </a:xfrm>
            <a:prstGeom prst="ellipse">
              <a:avLst/>
            </a:prstGeom>
            <a:solidFill>
              <a:srgbClr val="EEC36B"/>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4570" name="5…"/>
            <p:cNvSpPr txBox="1"/>
            <p:nvPr/>
          </p:nvSpPr>
          <p:spPr>
            <a:xfrm>
              <a:off x="483919" y="257809"/>
              <a:ext cx="571402" cy="10312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defTabSz="825500">
                <a:lnSpc>
                  <a:spcPct val="90000"/>
                </a:lnSpc>
                <a:defRPr sz="4800" b="1">
                  <a:solidFill>
                    <a:srgbClr val="323232"/>
                  </a:solidFill>
                  <a:latin typeface="+mn-lt"/>
                  <a:ea typeface="+mn-ea"/>
                  <a:cs typeface="+mn-cs"/>
                  <a:sym typeface="Helvetica"/>
                </a:defRPr>
              </a:pPr>
              <a:r>
                <a:t>5</a:t>
              </a:r>
            </a:p>
            <a:p>
              <a:pPr defTabSz="825500">
                <a:lnSpc>
                  <a:spcPct val="90000"/>
                </a:lnSpc>
                <a:defRPr b="1">
                  <a:solidFill>
                    <a:srgbClr val="323232"/>
                  </a:solidFill>
                  <a:latin typeface="+mn-lt"/>
                  <a:ea typeface="+mn-ea"/>
                  <a:cs typeface="+mn-cs"/>
                  <a:sym typeface="Helvetica"/>
                </a:defRPr>
              </a:pPr>
              <a:r>
                <a:t>MIN</a:t>
              </a:r>
            </a:p>
          </p:txBody>
        </p:sp>
      </p:grpSp>
      <p:grpSp>
        <p:nvGrpSpPr>
          <p:cNvPr id="4574" name="Gruppieren"/>
          <p:cNvGrpSpPr/>
          <p:nvPr/>
        </p:nvGrpSpPr>
        <p:grpSpPr>
          <a:xfrm rot="583414">
            <a:off x="6419166" y="3921828"/>
            <a:ext cx="1564641" cy="1564641"/>
            <a:chOff x="0" y="0"/>
            <a:chExt cx="1564639" cy="1564639"/>
          </a:xfrm>
        </p:grpSpPr>
        <p:sp>
          <p:nvSpPr>
            <p:cNvPr id="4572" name="Kreis"/>
            <p:cNvSpPr/>
            <p:nvPr/>
          </p:nvSpPr>
          <p:spPr>
            <a:xfrm>
              <a:off x="0" y="0"/>
              <a:ext cx="1564640" cy="1564640"/>
            </a:xfrm>
            <a:prstGeom prst="ellipse">
              <a:avLst/>
            </a:prstGeom>
            <a:solidFill>
              <a:srgbClr val="EEC36B"/>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4573" name="5…"/>
            <p:cNvSpPr txBox="1"/>
            <p:nvPr/>
          </p:nvSpPr>
          <p:spPr>
            <a:xfrm>
              <a:off x="483919" y="257809"/>
              <a:ext cx="571402" cy="10312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defTabSz="825500">
                <a:lnSpc>
                  <a:spcPct val="90000"/>
                </a:lnSpc>
                <a:defRPr sz="4800" b="1">
                  <a:solidFill>
                    <a:srgbClr val="323232"/>
                  </a:solidFill>
                  <a:latin typeface="+mn-lt"/>
                  <a:ea typeface="+mn-ea"/>
                  <a:cs typeface="+mn-cs"/>
                  <a:sym typeface="Helvetica"/>
                </a:defRPr>
              </a:pPr>
              <a:r>
                <a:t>5</a:t>
              </a:r>
            </a:p>
            <a:p>
              <a:pPr defTabSz="825500">
                <a:lnSpc>
                  <a:spcPct val="90000"/>
                </a:lnSpc>
                <a:defRPr b="1">
                  <a:solidFill>
                    <a:srgbClr val="323232"/>
                  </a:solidFill>
                  <a:latin typeface="+mn-lt"/>
                  <a:ea typeface="+mn-ea"/>
                  <a:cs typeface="+mn-cs"/>
                  <a:sym typeface="Helvetica"/>
                </a:defRPr>
              </a:pPr>
              <a:r>
                <a:t>MIN</a:t>
              </a:r>
            </a:p>
          </p:txBody>
        </p:sp>
      </p:grpSp>
      <p:pic>
        <p:nvPicPr>
          <p:cNvPr id="4575" name="Bild" descr="Bild"/>
          <p:cNvPicPr>
            <a:picLocks noChangeAspect="1"/>
          </p:cNvPicPr>
          <p:nvPr/>
        </p:nvPicPr>
        <p:blipFill>
          <a:blip r:embed="rId5"/>
          <a:stretch>
            <a:fillRect/>
          </a:stretch>
        </p:blipFill>
        <p:spPr>
          <a:xfrm>
            <a:off x="3830332" y="5061183"/>
            <a:ext cx="2026920" cy="2026921"/>
          </a:xfrm>
          <a:prstGeom prst="rect">
            <a:avLst/>
          </a:prstGeom>
          <a:ln w="12700">
            <a:miter lim="400000"/>
          </a:ln>
        </p:spPr>
      </p:pic>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 name="Foliennumm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87</a:t>
            </a:fld>
            <a:endParaRPr/>
          </a:p>
        </p:txBody>
      </p:sp>
      <p:sp>
        <p:nvSpPr>
          <p:cNvPr id="4578"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pic>
        <p:nvPicPr>
          <p:cNvPr id="4579" name="Bild" descr="Bild"/>
          <p:cNvPicPr>
            <a:picLocks noGrp="1"/>
          </p:cNvPicPr>
          <p:nvPr>
            <p:ph type="pic" idx="21"/>
          </p:nvPr>
        </p:nvPicPr>
        <p:blipFill>
          <a:blip r:embed="rId2">
            <a:alphaModFix amt="28017"/>
          </a:blip>
          <a:srcRect/>
          <a:stretch>
            <a:fillRect/>
          </a:stretch>
        </p:blipFill>
        <p:spPr>
          <a:prstGeom prst="rect">
            <a:avLst/>
          </a:prstGeom>
        </p:spPr>
      </p:pic>
      <p:sp>
        <p:nvSpPr>
          <p:cNvPr id="4580" name="DMS innovationszirkel"/>
          <p:cNvSpPr/>
          <p:nvPr/>
        </p:nvSpPr>
        <p:spPr>
          <a:xfrm>
            <a:off x="1822952" y="12954950"/>
            <a:ext cx="11219948"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sp>
        <p:nvSpPr>
          <p:cNvPr id="4581" name="Rechteck"/>
          <p:cNvSpPr/>
          <p:nvPr/>
        </p:nvSpPr>
        <p:spPr>
          <a:xfrm>
            <a:off x="0" y="0"/>
            <a:ext cx="1502892" cy="13716001"/>
          </a:xfrm>
          <a:prstGeom prst="rect">
            <a:avLst/>
          </a:prstGeom>
          <a:solidFill>
            <a:srgbClr val="D80078"/>
          </a:solidFill>
          <a:ln w="12700">
            <a:miter lim="400000"/>
          </a:ln>
        </p:spPr>
        <p:txBody>
          <a:bodyPr lIns="50800" tIns="50800" rIns="50800" bIns="50800" anchor="ctr"/>
          <a:lstStyle/>
          <a:p>
            <a:pPr defTabSz="825500">
              <a:defRPr sz="3200">
                <a:solidFill>
                  <a:srgbClr val="D80078"/>
                </a:solidFill>
                <a:latin typeface="Helvetica Neue Medium"/>
                <a:ea typeface="Helvetica Neue Medium"/>
                <a:cs typeface="Helvetica Neue Medium"/>
                <a:sym typeface="Helvetica Neue Medium"/>
              </a:defRPr>
            </a:pPr>
            <a:endParaRPr/>
          </a:p>
        </p:txBody>
      </p:sp>
      <p:sp>
        <p:nvSpPr>
          <p:cNvPr id="4582" name="Erklärung"/>
          <p:cNvSpPr/>
          <p:nvPr/>
        </p:nvSpPr>
        <p:spPr>
          <a:xfrm rot="16200000">
            <a:off x="-5513023" y="6603387"/>
            <a:ext cx="12428063" cy="64368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5400"/>
              </a:lnSpc>
              <a:spcBef>
                <a:spcPts val="3600"/>
              </a:spcBef>
              <a:tabLst>
                <a:tab pos="342900" algn="l"/>
                <a:tab pos="698500" algn="l"/>
                <a:tab pos="1066800" algn="l"/>
                <a:tab pos="1409700" algn="l"/>
                <a:tab pos="1765300" algn="l"/>
                <a:tab pos="2133600" algn="l"/>
                <a:tab pos="2476500" algn="l"/>
                <a:tab pos="2832100" algn="l"/>
                <a:tab pos="3200400" algn="l"/>
                <a:tab pos="3543300" algn="l"/>
                <a:tab pos="3898900" algn="l"/>
                <a:tab pos="4267200" algn="l"/>
              </a:tabLst>
              <a:defRPr sz="3600" b="1" spc="-36">
                <a:solidFill>
                  <a:srgbClr val="FFFFFF"/>
                </a:solidFill>
                <a:latin typeface="+mn-lt"/>
                <a:ea typeface="+mn-ea"/>
                <a:cs typeface="+mn-cs"/>
                <a:sym typeface="Helvetica"/>
              </a:defRPr>
            </a:lvl1pPr>
          </a:lstStyle>
          <a:p>
            <a:r>
              <a:t>Erklärung</a:t>
            </a:r>
          </a:p>
        </p:txBody>
      </p:sp>
      <p:sp>
        <p:nvSpPr>
          <p:cNvPr id="4583" name="Ideen finden"/>
          <p:cNvSpPr>
            <a:spLocks noGrp="1"/>
          </p:cNvSpPr>
          <p:nvPr>
            <p:ph type="body" idx="22"/>
          </p:nvPr>
        </p:nvSpPr>
        <p:spPr>
          <a:prstGeom prst="rect">
            <a:avLst/>
          </a:prstGeom>
        </p:spPr>
        <p:txBody>
          <a:bodyPr/>
          <a:lstStyle/>
          <a:p>
            <a:r>
              <a:t>Ideen finden</a:t>
            </a:r>
          </a:p>
        </p:txBody>
      </p:sp>
      <p:sp>
        <p:nvSpPr>
          <p:cNvPr id="4584" name="Die zweite Phase findet innerhalb der Projektgruppe statt.…"/>
          <p:cNvSpPr>
            <a:spLocks noGrp="1"/>
          </p:cNvSpPr>
          <p:nvPr>
            <p:ph type="body" idx="23"/>
          </p:nvPr>
        </p:nvSpPr>
        <p:spPr>
          <a:prstGeom prst="rect">
            <a:avLst/>
          </a:prstGeom>
        </p:spPr>
        <p:txBody>
          <a:bodyPr/>
          <a:lstStyle/>
          <a:p>
            <a:pPr>
              <a:lnSpc>
                <a:spcPct val="117999"/>
              </a:lnSpc>
              <a:spcBef>
                <a:spcPts val="0"/>
              </a:spcBef>
              <a:tabLst/>
              <a:defRPr sz="2200" spc="0">
                <a:solidFill>
                  <a:srgbClr val="000000"/>
                </a:solidFill>
                <a:latin typeface="Helvetica Neue"/>
                <a:ea typeface="Helvetica Neue"/>
                <a:cs typeface="Helvetica Neue"/>
                <a:sym typeface="Helvetica Neue"/>
              </a:defRPr>
            </a:pPr>
            <a:r>
              <a:t>Die zweite Phase findet innerhalb der Projektgruppe statt.</a:t>
            </a:r>
          </a:p>
          <a:p>
            <a:pPr>
              <a:lnSpc>
                <a:spcPct val="117999"/>
              </a:lnSpc>
              <a:spcBef>
                <a:spcPts val="0"/>
              </a:spcBef>
              <a:tabLst/>
              <a:defRPr sz="2200" spc="0">
                <a:solidFill>
                  <a:srgbClr val="000000"/>
                </a:solidFill>
                <a:latin typeface="Helvetica Neue"/>
                <a:ea typeface="Helvetica Neue"/>
                <a:cs typeface="Helvetica Neue"/>
                <a:sym typeface="Helvetica Neue"/>
              </a:defRPr>
            </a:pPr>
            <a:r>
              <a:t>Die Gruppen arbeiten eine Idee heraus, die sie dem Plenum vorstellen.</a:t>
            </a: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r>
              <a:t>In der dritten Phase kommt es zum ersten Mal zu einem Austausch zwischen den Gruppen. Jede Gruppe stellt ihre Gewinneridee vor und die anderen Gruppen geben Feedback anhand von Folie 79.</a:t>
            </a: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p:txBody>
      </p:sp>
      <p:pic>
        <p:nvPicPr>
          <p:cNvPr id="4585" name="outline_groups_black_24dp.png" descr="outline_groups_black_24dp.png"/>
          <p:cNvPicPr>
            <a:picLocks noGrp="1" noChangeAspect="1"/>
          </p:cNvPicPr>
          <p:nvPr>
            <p:ph type="pic" idx="24"/>
          </p:nvPr>
        </p:nvPicPr>
        <p:blipFill>
          <a:blip r:embed="rId3"/>
          <a:srcRect/>
          <a:stretch>
            <a:fillRect/>
          </a:stretch>
        </p:blipFill>
        <p:spPr>
          <a:prstGeom prst="rect">
            <a:avLst/>
          </a:prstGeom>
        </p:spPr>
      </p:pic>
      <p:pic>
        <p:nvPicPr>
          <p:cNvPr id="4586" name="Bildschirmfoto 2022-06-03 um 23.41.03.png" descr="Bildschirmfoto 2022-06-03 um 23.41.03.png"/>
          <p:cNvPicPr>
            <a:picLocks noGrp="1" noChangeAspect="1"/>
          </p:cNvPicPr>
          <p:nvPr>
            <p:ph type="pic" idx="27"/>
          </p:nvPr>
        </p:nvPicPr>
        <p:blipFill>
          <a:blip r:embed="rId4"/>
          <a:srcRect l="331" r="331"/>
          <a:stretch>
            <a:fillRect/>
          </a:stretch>
        </p:blipFill>
        <p:spPr>
          <a:prstGeom prst="rect">
            <a:avLst/>
          </a:prstGeom>
        </p:spPr>
      </p:pic>
      <p:pic>
        <p:nvPicPr>
          <p:cNvPr id="4587" name="Bildschirmfoto 2022-06-03 um 23.43.24.png" descr="Bildschirmfoto 2022-06-03 um 23.43.24.png"/>
          <p:cNvPicPr>
            <a:picLocks noChangeAspect="1"/>
          </p:cNvPicPr>
          <p:nvPr/>
        </p:nvPicPr>
        <p:blipFill>
          <a:blip r:embed="rId5"/>
          <a:srcRect t="28" b="28"/>
          <a:stretch>
            <a:fillRect/>
          </a:stretch>
        </p:blipFill>
        <p:spPr>
          <a:xfrm>
            <a:off x="3094992" y="7747474"/>
            <a:ext cx="7810795" cy="4392089"/>
          </a:xfrm>
          <a:prstGeom prst="rect">
            <a:avLst/>
          </a:prstGeom>
          <a:ln w="12700">
            <a:miter lim="400000"/>
          </a:ln>
        </p:spPr>
      </p:pic>
      <p:pic>
        <p:nvPicPr>
          <p:cNvPr id="4588" name="outline_question_answer_black_24dp.png" descr="outline_question_answer_black_24dp.png"/>
          <p:cNvPicPr>
            <a:picLocks noChangeAspect="1"/>
          </p:cNvPicPr>
          <p:nvPr/>
        </p:nvPicPr>
        <p:blipFill>
          <a:blip r:embed="rId6"/>
          <a:stretch>
            <a:fillRect/>
          </a:stretch>
        </p:blipFill>
        <p:spPr>
          <a:xfrm>
            <a:off x="12159487" y="7377053"/>
            <a:ext cx="1072611" cy="1072611"/>
          </a:xfrm>
          <a:prstGeom prst="rect">
            <a:avLst/>
          </a:prstGeom>
          <a:ln w="12700">
            <a:miter lim="400000"/>
          </a:ln>
        </p:spPr>
      </p:pic>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0" name="Foliennumm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88</a:t>
            </a:fld>
            <a:endParaRPr/>
          </a:p>
        </p:txBody>
      </p:sp>
      <p:sp>
        <p:nvSpPr>
          <p:cNvPr id="4591"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pic>
        <p:nvPicPr>
          <p:cNvPr id="4592" name="Bild" descr="Bild"/>
          <p:cNvPicPr>
            <a:picLocks noGrp="1"/>
          </p:cNvPicPr>
          <p:nvPr>
            <p:ph type="pic" idx="21"/>
          </p:nvPr>
        </p:nvPicPr>
        <p:blipFill>
          <a:blip r:embed="rId2">
            <a:alphaModFix amt="28017"/>
          </a:blip>
          <a:srcRect/>
          <a:stretch>
            <a:fillRect/>
          </a:stretch>
        </p:blipFill>
        <p:spPr>
          <a:prstGeom prst="rect">
            <a:avLst/>
          </a:prstGeom>
        </p:spPr>
      </p:pic>
      <p:sp>
        <p:nvSpPr>
          <p:cNvPr id="4593" name="DMS innovationszirkel"/>
          <p:cNvSpPr/>
          <p:nvPr/>
        </p:nvSpPr>
        <p:spPr>
          <a:xfrm>
            <a:off x="751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sp>
        <p:nvSpPr>
          <p:cNvPr id="4594" name="Entwickelt gemeinsam die Gewinneridee weiter.…"/>
          <p:cNvSpPr txBox="1"/>
          <p:nvPr/>
        </p:nvSpPr>
        <p:spPr>
          <a:xfrm>
            <a:off x="9592771" y="8120303"/>
            <a:ext cx="5198459" cy="24104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defTabSz="825500">
              <a:lnSpc>
                <a:spcPct val="90000"/>
              </a:lnSpc>
              <a:spcBef>
                <a:spcPts val="1500"/>
              </a:spcBef>
              <a:defRPr sz="3200">
                <a:solidFill>
                  <a:srgbClr val="323232"/>
                </a:solidFill>
                <a:latin typeface="+mn-lt"/>
                <a:ea typeface="+mn-ea"/>
                <a:cs typeface="+mn-cs"/>
                <a:sym typeface="Helvetica"/>
              </a:defRPr>
            </a:pPr>
            <a:r>
              <a:t>Entwickelt gemeinsam die Gewinneridee weiter.</a:t>
            </a:r>
          </a:p>
          <a:p>
            <a:pPr defTabSz="825500">
              <a:lnSpc>
                <a:spcPct val="90000"/>
              </a:lnSpc>
              <a:spcBef>
                <a:spcPts val="1500"/>
              </a:spcBef>
              <a:defRPr sz="3200">
                <a:solidFill>
                  <a:srgbClr val="323232"/>
                </a:solidFill>
                <a:latin typeface="+mn-lt"/>
                <a:ea typeface="+mn-ea"/>
                <a:cs typeface="+mn-cs"/>
                <a:sym typeface="Helvetica"/>
              </a:defRPr>
            </a:pPr>
            <a:r>
              <a:t>Diskutiert, recherchiert, malt und bastelt bis eure Idee greifbar wird.</a:t>
            </a:r>
          </a:p>
        </p:txBody>
      </p:sp>
      <p:sp>
        <p:nvSpPr>
          <p:cNvPr id="4595" name="Stellt euch eure Ideen gegenseitig vor.…"/>
          <p:cNvSpPr txBox="1"/>
          <p:nvPr/>
        </p:nvSpPr>
        <p:spPr>
          <a:xfrm>
            <a:off x="2176433" y="8117359"/>
            <a:ext cx="5334720" cy="1785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defTabSz="825500">
              <a:lnSpc>
                <a:spcPct val="90000"/>
              </a:lnSpc>
              <a:defRPr sz="3200">
                <a:solidFill>
                  <a:srgbClr val="323232"/>
                </a:solidFill>
                <a:latin typeface="+mn-lt"/>
                <a:ea typeface="+mn-ea"/>
                <a:cs typeface="+mn-cs"/>
                <a:sym typeface="Helvetica"/>
              </a:defRPr>
            </a:pPr>
            <a:r>
              <a:t>Stellt euch eure Ideen gegenseitig vor.</a:t>
            </a:r>
          </a:p>
          <a:p>
            <a:pPr defTabSz="825500">
              <a:lnSpc>
                <a:spcPct val="90000"/>
              </a:lnSpc>
              <a:defRPr sz="3200">
                <a:solidFill>
                  <a:srgbClr val="323232"/>
                </a:solidFill>
                <a:latin typeface="+mn-lt"/>
                <a:ea typeface="+mn-ea"/>
                <a:cs typeface="+mn-cs"/>
                <a:sym typeface="Helvetica"/>
              </a:defRPr>
            </a:pPr>
            <a:r>
              <a:t>Anschließend stimmt ihr ab, welches die beste Idee ist.</a:t>
            </a:r>
          </a:p>
        </p:txBody>
      </p:sp>
      <p:sp>
        <p:nvSpPr>
          <p:cNvPr id="4596" name="Linie"/>
          <p:cNvSpPr/>
          <p:nvPr/>
        </p:nvSpPr>
        <p:spPr>
          <a:xfrm flipV="1">
            <a:off x="8558420" y="4065247"/>
            <a:ext cx="1" cy="6632529"/>
          </a:xfrm>
          <a:prstGeom prst="line">
            <a:avLst/>
          </a:prstGeom>
          <a:ln w="25400">
            <a:solidFill>
              <a:srgbClr val="000000"/>
            </a:solidFill>
            <a:miter lim="400000"/>
          </a:ln>
        </p:spPr>
        <p:txBody>
          <a:bodyPr lIns="50800" tIns="50800" rIns="50800" bIns="50800" anchor="ctr"/>
          <a:lstStyle/>
          <a:p>
            <a:pPr defTabSz="825500">
              <a:defRPr sz="3200">
                <a:solidFill>
                  <a:srgbClr val="000000"/>
                </a:solidFill>
                <a:latin typeface="Helvetica Light"/>
                <a:ea typeface="Helvetica Light"/>
                <a:cs typeface="Helvetica Light"/>
                <a:sym typeface="Helvetica Light"/>
              </a:defRPr>
            </a:pPr>
            <a:endParaRPr/>
          </a:p>
        </p:txBody>
      </p:sp>
      <p:sp>
        <p:nvSpPr>
          <p:cNvPr id="4597" name="Linie"/>
          <p:cNvSpPr/>
          <p:nvPr/>
        </p:nvSpPr>
        <p:spPr>
          <a:xfrm flipV="1">
            <a:off x="15825579" y="4065247"/>
            <a:ext cx="1" cy="6632529"/>
          </a:xfrm>
          <a:prstGeom prst="line">
            <a:avLst/>
          </a:prstGeom>
          <a:ln w="25400">
            <a:solidFill>
              <a:srgbClr val="000000"/>
            </a:solidFill>
            <a:miter lim="400000"/>
          </a:ln>
        </p:spPr>
        <p:txBody>
          <a:bodyPr lIns="50800" tIns="50800" rIns="50800" bIns="50800" anchor="ctr"/>
          <a:lstStyle/>
          <a:p>
            <a:pPr defTabSz="825500">
              <a:defRPr sz="3200">
                <a:solidFill>
                  <a:srgbClr val="000000"/>
                </a:solidFill>
                <a:latin typeface="Helvetica Light"/>
                <a:ea typeface="Helvetica Light"/>
                <a:cs typeface="Helvetica Light"/>
                <a:sym typeface="Helvetica Light"/>
              </a:defRPr>
            </a:pPr>
            <a:endParaRPr/>
          </a:p>
        </p:txBody>
      </p:sp>
      <p:pic>
        <p:nvPicPr>
          <p:cNvPr id="4598" name="Bild" descr="Bild"/>
          <p:cNvPicPr>
            <a:picLocks noChangeAspect="1"/>
          </p:cNvPicPr>
          <p:nvPr/>
        </p:nvPicPr>
        <p:blipFill>
          <a:blip r:embed="rId3"/>
          <a:stretch>
            <a:fillRect/>
          </a:stretch>
        </p:blipFill>
        <p:spPr>
          <a:xfrm>
            <a:off x="11178540" y="5061183"/>
            <a:ext cx="2026921" cy="2026921"/>
          </a:xfrm>
          <a:prstGeom prst="rect">
            <a:avLst/>
          </a:prstGeom>
          <a:ln w="12700">
            <a:miter lim="400000"/>
          </a:ln>
        </p:spPr>
      </p:pic>
      <p:grpSp>
        <p:nvGrpSpPr>
          <p:cNvPr id="4601" name="Gruppieren"/>
          <p:cNvGrpSpPr/>
          <p:nvPr/>
        </p:nvGrpSpPr>
        <p:grpSpPr>
          <a:xfrm rot="583414">
            <a:off x="13843000" y="4064000"/>
            <a:ext cx="1564640" cy="1564640"/>
            <a:chOff x="0" y="0"/>
            <a:chExt cx="1564639" cy="1564639"/>
          </a:xfrm>
        </p:grpSpPr>
        <p:sp>
          <p:nvSpPr>
            <p:cNvPr id="4599" name="Kreis"/>
            <p:cNvSpPr/>
            <p:nvPr/>
          </p:nvSpPr>
          <p:spPr>
            <a:xfrm>
              <a:off x="0" y="0"/>
              <a:ext cx="1564640" cy="1564640"/>
            </a:xfrm>
            <a:prstGeom prst="ellipse">
              <a:avLst/>
            </a:prstGeom>
            <a:solidFill>
              <a:srgbClr val="EEC36B"/>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4600" name="10…"/>
            <p:cNvSpPr txBox="1"/>
            <p:nvPr/>
          </p:nvSpPr>
          <p:spPr>
            <a:xfrm>
              <a:off x="424239" y="257809"/>
              <a:ext cx="690762" cy="10312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defTabSz="825500">
                <a:lnSpc>
                  <a:spcPct val="90000"/>
                </a:lnSpc>
                <a:defRPr sz="4800" b="1">
                  <a:solidFill>
                    <a:srgbClr val="323232"/>
                  </a:solidFill>
                  <a:latin typeface="+mn-lt"/>
                  <a:ea typeface="+mn-ea"/>
                  <a:cs typeface="+mn-cs"/>
                  <a:sym typeface="Helvetica"/>
                </a:defRPr>
              </a:pPr>
              <a:r>
                <a:t>10</a:t>
              </a:r>
            </a:p>
            <a:p>
              <a:pPr defTabSz="825500">
                <a:lnSpc>
                  <a:spcPct val="90000"/>
                </a:lnSpc>
                <a:defRPr b="1">
                  <a:solidFill>
                    <a:srgbClr val="323232"/>
                  </a:solidFill>
                  <a:latin typeface="+mn-lt"/>
                  <a:ea typeface="+mn-ea"/>
                  <a:cs typeface="+mn-cs"/>
                  <a:sym typeface="Helvetica"/>
                </a:defRPr>
              </a:pPr>
              <a:r>
                <a:t>MIN</a:t>
              </a:r>
            </a:p>
          </p:txBody>
        </p:sp>
      </p:grpSp>
      <p:grpSp>
        <p:nvGrpSpPr>
          <p:cNvPr id="4604" name="Gruppieren"/>
          <p:cNvGrpSpPr/>
          <p:nvPr/>
        </p:nvGrpSpPr>
        <p:grpSpPr>
          <a:xfrm rot="583414">
            <a:off x="6419166" y="3921828"/>
            <a:ext cx="1564641" cy="1564641"/>
            <a:chOff x="0" y="0"/>
            <a:chExt cx="1564639" cy="1564639"/>
          </a:xfrm>
        </p:grpSpPr>
        <p:sp>
          <p:nvSpPr>
            <p:cNvPr id="4602" name="Kreis"/>
            <p:cNvSpPr/>
            <p:nvPr/>
          </p:nvSpPr>
          <p:spPr>
            <a:xfrm>
              <a:off x="0" y="0"/>
              <a:ext cx="1564640" cy="1564640"/>
            </a:xfrm>
            <a:prstGeom prst="ellipse">
              <a:avLst/>
            </a:prstGeom>
            <a:solidFill>
              <a:srgbClr val="EEC36B"/>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4603" name="10…"/>
            <p:cNvSpPr txBox="1"/>
            <p:nvPr/>
          </p:nvSpPr>
          <p:spPr>
            <a:xfrm>
              <a:off x="424239" y="257809"/>
              <a:ext cx="690762" cy="10312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defTabSz="825500">
                <a:lnSpc>
                  <a:spcPct val="90000"/>
                </a:lnSpc>
                <a:defRPr sz="4800" b="1">
                  <a:solidFill>
                    <a:srgbClr val="323232"/>
                  </a:solidFill>
                  <a:latin typeface="+mn-lt"/>
                  <a:ea typeface="+mn-ea"/>
                  <a:cs typeface="+mn-cs"/>
                  <a:sym typeface="Helvetica"/>
                </a:defRPr>
              </a:pPr>
              <a:r>
                <a:t>10</a:t>
              </a:r>
            </a:p>
            <a:p>
              <a:pPr defTabSz="825500">
                <a:lnSpc>
                  <a:spcPct val="90000"/>
                </a:lnSpc>
                <a:defRPr b="1">
                  <a:solidFill>
                    <a:srgbClr val="323232"/>
                  </a:solidFill>
                  <a:latin typeface="+mn-lt"/>
                  <a:ea typeface="+mn-ea"/>
                  <a:cs typeface="+mn-cs"/>
                  <a:sym typeface="Helvetica"/>
                </a:defRPr>
              </a:pPr>
              <a:r>
                <a:t>MIN</a:t>
              </a:r>
            </a:p>
          </p:txBody>
        </p:sp>
      </p:grpSp>
      <p:pic>
        <p:nvPicPr>
          <p:cNvPr id="4605" name="Bild" descr="Bild"/>
          <p:cNvPicPr>
            <a:picLocks noChangeAspect="1"/>
          </p:cNvPicPr>
          <p:nvPr/>
        </p:nvPicPr>
        <p:blipFill>
          <a:blip r:embed="rId4"/>
          <a:stretch>
            <a:fillRect/>
          </a:stretch>
        </p:blipFill>
        <p:spPr>
          <a:xfrm>
            <a:off x="3275083" y="4505933"/>
            <a:ext cx="3137419" cy="3137420"/>
          </a:xfrm>
          <a:prstGeom prst="rect">
            <a:avLst/>
          </a:prstGeom>
          <a:ln w="12700">
            <a:miter lim="400000"/>
          </a:ln>
        </p:spPr>
      </p:pic>
      <p:sp>
        <p:nvSpPr>
          <p:cNvPr id="4606" name="Jetzt wieder alle zusammen:  Gemeinsam die Idee rund schleifen"/>
          <p:cNvSpPr>
            <a:spLocks noGrp="1"/>
          </p:cNvSpPr>
          <p:nvPr>
            <p:ph type="title"/>
          </p:nvPr>
        </p:nvSpPr>
        <p:spPr>
          <a:xfrm>
            <a:off x="766243" y="762000"/>
            <a:ext cx="22870563" cy="1745783"/>
          </a:xfrm>
          <a:prstGeom prst="rect">
            <a:avLst/>
          </a:prstGeom>
        </p:spPr>
        <p:txBody>
          <a:bodyPr/>
          <a:lstStyle/>
          <a:p>
            <a:pPr defTabSz="825500">
              <a:lnSpc>
                <a:spcPct val="90000"/>
              </a:lnSpc>
              <a:spcBef>
                <a:spcPts val="0"/>
              </a:spcBef>
              <a:tabLst/>
              <a:defRPr sz="6000" spc="0">
                <a:solidFill>
                  <a:srgbClr val="323232"/>
                </a:solidFill>
              </a:defRPr>
            </a:pPr>
            <a:r>
              <a:t>Jetzt wieder alle zusammen: </a:t>
            </a:r>
            <a:br/>
            <a:r>
              <a:rPr>
                <a:solidFill>
                  <a:srgbClr val="EEC36B"/>
                </a:solidFill>
              </a:rPr>
              <a:t>Gemeinsam die Idee rund schleifen</a:t>
            </a:r>
          </a:p>
        </p:txBody>
      </p:sp>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 name="Foliennumm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89</a:t>
            </a:fld>
            <a:endParaRPr/>
          </a:p>
        </p:txBody>
      </p:sp>
      <p:sp>
        <p:nvSpPr>
          <p:cNvPr id="4609"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pic>
        <p:nvPicPr>
          <p:cNvPr id="4610" name="Bild" descr="Bild"/>
          <p:cNvPicPr>
            <a:picLocks noGrp="1"/>
          </p:cNvPicPr>
          <p:nvPr>
            <p:ph type="pic" idx="21"/>
          </p:nvPr>
        </p:nvPicPr>
        <p:blipFill>
          <a:blip r:embed="rId2">
            <a:alphaModFix amt="28017"/>
          </a:blip>
          <a:srcRect/>
          <a:stretch>
            <a:fillRect/>
          </a:stretch>
        </p:blipFill>
        <p:spPr>
          <a:prstGeom prst="rect">
            <a:avLst/>
          </a:prstGeom>
        </p:spPr>
      </p:pic>
      <p:sp>
        <p:nvSpPr>
          <p:cNvPr id="4611" name="DMS innovationszirkel"/>
          <p:cNvSpPr/>
          <p:nvPr/>
        </p:nvSpPr>
        <p:spPr>
          <a:xfrm>
            <a:off x="751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sp>
        <p:nvSpPr>
          <p:cNvPr id="4612" name="Bewertet die Ideen nach den folgenden Kategorien"/>
          <p:cNvSpPr>
            <a:spLocks noGrp="1"/>
          </p:cNvSpPr>
          <p:nvPr>
            <p:ph type="title"/>
          </p:nvPr>
        </p:nvSpPr>
        <p:spPr>
          <a:xfrm>
            <a:off x="766243" y="762000"/>
            <a:ext cx="22870563" cy="1745783"/>
          </a:xfrm>
          <a:prstGeom prst="rect">
            <a:avLst/>
          </a:prstGeom>
        </p:spPr>
        <p:txBody>
          <a:bodyPr/>
          <a:lstStyle>
            <a:lvl1pPr defTabSz="825500">
              <a:lnSpc>
                <a:spcPct val="90000"/>
              </a:lnSpc>
              <a:spcBef>
                <a:spcPts val="0"/>
              </a:spcBef>
              <a:tabLst/>
              <a:defRPr sz="6000" spc="0">
                <a:solidFill>
                  <a:srgbClr val="323232"/>
                </a:solidFill>
              </a:defRPr>
            </a:lvl1pPr>
          </a:lstStyle>
          <a:p>
            <a:r>
              <a:t>Bewertet die Ideen nach den folgenden Kategorien</a:t>
            </a:r>
          </a:p>
        </p:txBody>
      </p:sp>
      <p:sp>
        <p:nvSpPr>
          <p:cNvPr id="4613" name="Das mag  ich gerne"/>
          <p:cNvSpPr txBox="1"/>
          <p:nvPr/>
        </p:nvSpPr>
        <p:spPr>
          <a:xfrm>
            <a:off x="9592771" y="8517409"/>
            <a:ext cx="5198459" cy="1037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defTabSz="825500">
              <a:lnSpc>
                <a:spcPct val="90000"/>
              </a:lnSpc>
              <a:defRPr sz="3600">
                <a:solidFill>
                  <a:srgbClr val="323232"/>
                </a:solidFill>
                <a:latin typeface="+mn-lt"/>
                <a:ea typeface="+mn-ea"/>
                <a:cs typeface="+mn-cs"/>
                <a:sym typeface="Helvetica"/>
              </a:defRPr>
            </a:pPr>
            <a:r>
              <a:t>Das mag </a:t>
            </a:r>
            <a:br/>
            <a:r>
              <a:t>ich gerne</a:t>
            </a:r>
          </a:p>
        </p:txBody>
      </p:sp>
      <p:sp>
        <p:nvSpPr>
          <p:cNvPr id="4614" name="Was man verbessern könnte"/>
          <p:cNvSpPr txBox="1"/>
          <p:nvPr/>
        </p:nvSpPr>
        <p:spPr>
          <a:xfrm>
            <a:off x="16940978" y="8649258"/>
            <a:ext cx="5198459" cy="1037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825500">
              <a:lnSpc>
                <a:spcPct val="90000"/>
              </a:lnSpc>
              <a:defRPr sz="3600">
                <a:solidFill>
                  <a:srgbClr val="323232"/>
                </a:solidFill>
                <a:latin typeface="+mn-lt"/>
                <a:ea typeface="+mn-ea"/>
                <a:cs typeface="+mn-cs"/>
                <a:sym typeface="Helvetica"/>
              </a:defRPr>
            </a:lvl1pPr>
          </a:lstStyle>
          <a:p>
            <a:r>
              <a:t>Was man verbessern könnte</a:t>
            </a:r>
          </a:p>
        </p:txBody>
      </p:sp>
      <p:sp>
        <p:nvSpPr>
          <p:cNvPr id="4615" name="Verständnisfragen"/>
          <p:cNvSpPr txBox="1"/>
          <p:nvPr/>
        </p:nvSpPr>
        <p:spPr>
          <a:xfrm>
            <a:off x="2244562" y="8610600"/>
            <a:ext cx="5198460" cy="546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825500">
              <a:lnSpc>
                <a:spcPct val="90000"/>
              </a:lnSpc>
              <a:defRPr sz="3600">
                <a:solidFill>
                  <a:srgbClr val="323232"/>
                </a:solidFill>
                <a:latin typeface="+mn-lt"/>
                <a:ea typeface="+mn-ea"/>
                <a:cs typeface="+mn-cs"/>
                <a:sym typeface="Helvetica"/>
              </a:defRPr>
            </a:lvl1pPr>
          </a:lstStyle>
          <a:p>
            <a:r>
              <a:t>Verständnisfragen</a:t>
            </a:r>
          </a:p>
        </p:txBody>
      </p:sp>
      <p:pic>
        <p:nvPicPr>
          <p:cNvPr id="4616" name="Bild" descr="Bild"/>
          <p:cNvPicPr>
            <a:picLocks noChangeAspect="1"/>
          </p:cNvPicPr>
          <p:nvPr/>
        </p:nvPicPr>
        <p:blipFill>
          <a:blip r:embed="rId3"/>
          <a:stretch>
            <a:fillRect/>
          </a:stretch>
        </p:blipFill>
        <p:spPr>
          <a:xfrm>
            <a:off x="11206844" y="5259397"/>
            <a:ext cx="1905001" cy="1905001"/>
          </a:xfrm>
          <a:prstGeom prst="rect">
            <a:avLst/>
          </a:prstGeom>
          <a:ln w="12700">
            <a:miter lim="400000"/>
          </a:ln>
        </p:spPr>
      </p:pic>
      <p:pic>
        <p:nvPicPr>
          <p:cNvPr id="4617" name="Bild" descr="Bild"/>
          <p:cNvPicPr>
            <a:picLocks noChangeAspect="1"/>
          </p:cNvPicPr>
          <p:nvPr/>
        </p:nvPicPr>
        <p:blipFill>
          <a:blip r:embed="rId4"/>
          <a:stretch>
            <a:fillRect/>
          </a:stretch>
        </p:blipFill>
        <p:spPr>
          <a:xfrm>
            <a:off x="18587707" y="5259397"/>
            <a:ext cx="1905001" cy="1905001"/>
          </a:xfrm>
          <a:prstGeom prst="rect">
            <a:avLst/>
          </a:prstGeom>
          <a:ln w="12700">
            <a:miter lim="400000"/>
          </a:ln>
        </p:spPr>
      </p:pic>
      <p:pic>
        <p:nvPicPr>
          <p:cNvPr id="4618" name="Bild" descr="Bild"/>
          <p:cNvPicPr>
            <a:picLocks noChangeAspect="1"/>
          </p:cNvPicPr>
          <p:nvPr/>
        </p:nvPicPr>
        <p:blipFill>
          <a:blip r:embed="rId5"/>
          <a:stretch>
            <a:fillRect/>
          </a:stretch>
        </p:blipFill>
        <p:spPr>
          <a:xfrm>
            <a:off x="3891291" y="5259397"/>
            <a:ext cx="1905001" cy="1905001"/>
          </a:xfrm>
          <a:prstGeom prst="rect">
            <a:avLst/>
          </a:prstGeom>
          <a:ln w="12700">
            <a:miter lim="400000"/>
          </a:ln>
        </p:spPr>
      </p:pic>
      <p:sp>
        <p:nvSpPr>
          <p:cNvPr id="4619" name="Linie"/>
          <p:cNvSpPr/>
          <p:nvPr/>
        </p:nvSpPr>
        <p:spPr>
          <a:xfrm flipV="1">
            <a:off x="8558420" y="4065247"/>
            <a:ext cx="1" cy="6632529"/>
          </a:xfrm>
          <a:prstGeom prst="line">
            <a:avLst/>
          </a:prstGeom>
          <a:ln w="25400">
            <a:solidFill>
              <a:srgbClr val="000000"/>
            </a:solidFill>
            <a:miter lim="400000"/>
          </a:ln>
        </p:spPr>
        <p:txBody>
          <a:bodyPr lIns="50800" tIns="50800" rIns="50800" bIns="50800" anchor="ctr"/>
          <a:lstStyle/>
          <a:p>
            <a:pPr defTabSz="825500">
              <a:defRPr sz="3200">
                <a:solidFill>
                  <a:srgbClr val="000000"/>
                </a:solidFill>
                <a:latin typeface="Helvetica Light"/>
                <a:ea typeface="Helvetica Light"/>
                <a:cs typeface="Helvetica Light"/>
                <a:sym typeface="Helvetica Light"/>
              </a:defRPr>
            </a:pPr>
            <a:endParaRPr/>
          </a:p>
        </p:txBody>
      </p:sp>
      <p:sp>
        <p:nvSpPr>
          <p:cNvPr id="4620" name="Linie"/>
          <p:cNvSpPr/>
          <p:nvPr/>
        </p:nvSpPr>
        <p:spPr>
          <a:xfrm flipV="1">
            <a:off x="15825579" y="4065247"/>
            <a:ext cx="1" cy="6632529"/>
          </a:xfrm>
          <a:prstGeom prst="line">
            <a:avLst/>
          </a:prstGeom>
          <a:ln w="25400">
            <a:solidFill>
              <a:srgbClr val="000000"/>
            </a:solidFill>
            <a:miter lim="400000"/>
          </a:ln>
        </p:spPr>
        <p:txBody>
          <a:bodyPr lIns="50800" tIns="50800" rIns="50800" bIns="50800" anchor="ctr"/>
          <a:lstStyle/>
          <a:p>
            <a:pPr defTabSz="825500">
              <a:defRPr sz="3200">
                <a:solidFill>
                  <a:srgbClr val="000000"/>
                </a:solidFill>
                <a:latin typeface="Helvetica Light"/>
                <a:ea typeface="Helvetica Light"/>
                <a:cs typeface="Helvetica Light"/>
                <a:sym typeface="Helvetica Light"/>
              </a:defRPr>
            </a:pPr>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187" name="PIXNIO-1738484-5028x3352.jpeg" descr="PIXNIO-1738484-5028x3352.jpeg"/>
          <p:cNvPicPr>
            <a:picLocks noChangeAspect="1"/>
          </p:cNvPicPr>
          <p:nvPr/>
        </p:nvPicPr>
        <p:blipFill>
          <a:blip r:embed="rId3"/>
          <a:stretch>
            <a:fillRect/>
          </a:stretch>
        </p:blipFill>
        <p:spPr>
          <a:xfrm>
            <a:off x="0" y="0"/>
            <a:ext cx="24384000" cy="16256001"/>
          </a:xfrm>
          <a:prstGeom prst="rect">
            <a:avLst/>
          </a:prstGeom>
          <a:ln w="12700">
            <a:miter lim="400000"/>
          </a:ln>
        </p:spPr>
      </p:pic>
      <p:sp>
        <p:nvSpPr>
          <p:cNvPr id="2188" name="Design Thinking hat nichts mit  Grafikdesign zu tun"/>
          <p:cNvSpPr txBox="1">
            <a:spLocks noGrp="1"/>
          </p:cNvSpPr>
          <p:nvPr>
            <p:ph type="title" idx="4294967295"/>
          </p:nvPr>
        </p:nvSpPr>
        <p:spPr>
          <a:xfrm>
            <a:off x="1119639" y="1295400"/>
            <a:ext cx="14008503" cy="11125200"/>
          </a:xfrm>
          <a:prstGeom prst="rect">
            <a:avLst/>
          </a:prstGeom>
          <a:ln w="12700"/>
        </p:spPr>
        <p:txBody>
          <a:bodyPr anchor="ctr"/>
          <a:lstStyle/>
          <a:p>
            <a:pPr defTabSz="821530">
              <a:lnSpc>
                <a:spcPts val="8100"/>
              </a:lnSpc>
              <a:spcBef>
                <a:spcPts val="5400"/>
              </a:spcBef>
              <a:tabLst/>
              <a:defRPr sz="6800" spc="-136">
                <a:solidFill>
                  <a:srgbClr val="000000"/>
                </a:solidFill>
              </a:defRPr>
            </a:pPr>
            <a:r>
              <a:t>Design Thinking</a:t>
            </a:r>
            <a:br/>
            <a:r>
              <a:t>hat nichts mit </a:t>
            </a:r>
            <a:br/>
            <a:r>
              <a:t>Grafikdesign zu tun</a:t>
            </a:r>
          </a:p>
        </p:txBody>
      </p:sp>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2" name="Dreieck"/>
          <p:cNvSpPr/>
          <p:nvPr/>
        </p:nvSpPr>
        <p:spPr>
          <a:xfrm rot="16200000">
            <a:off x="21129049" y="1218390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23" name="Kreis"/>
          <p:cNvSpPr/>
          <p:nvPr/>
        </p:nvSpPr>
        <p:spPr>
          <a:xfrm rot="16200000">
            <a:off x="21130770" y="1105373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24" name="Dreieck"/>
          <p:cNvSpPr/>
          <p:nvPr/>
        </p:nvSpPr>
        <p:spPr>
          <a:xfrm rot="16200000">
            <a:off x="21129049" y="992012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25" name="Kreis"/>
          <p:cNvSpPr/>
          <p:nvPr/>
        </p:nvSpPr>
        <p:spPr>
          <a:xfrm rot="16200000">
            <a:off x="21130770" y="8789951"/>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26" name="Dreieck"/>
          <p:cNvSpPr/>
          <p:nvPr/>
        </p:nvSpPr>
        <p:spPr>
          <a:xfrm rot="16200000">
            <a:off x="21907695" y="11617100"/>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27" name="Kreis"/>
          <p:cNvSpPr/>
          <p:nvPr/>
        </p:nvSpPr>
        <p:spPr>
          <a:xfrm rot="16200000">
            <a:off x="21909416" y="10486930"/>
            <a:ext cx="472848"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28" name="Dreieck"/>
          <p:cNvSpPr/>
          <p:nvPr/>
        </p:nvSpPr>
        <p:spPr>
          <a:xfrm rot="16200000">
            <a:off x="21907695" y="935331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29" name="Kreis"/>
          <p:cNvSpPr/>
          <p:nvPr/>
        </p:nvSpPr>
        <p:spPr>
          <a:xfrm rot="16200000">
            <a:off x="21909416" y="8223146"/>
            <a:ext cx="472848"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30" name="Dreieck"/>
          <p:cNvSpPr/>
          <p:nvPr/>
        </p:nvSpPr>
        <p:spPr>
          <a:xfrm rot="16200000">
            <a:off x="22694934" y="1218390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31" name="Kreis"/>
          <p:cNvSpPr/>
          <p:nvPr/>
        </p:nvSpPr>
        <p:spPr>
          <a:xfrm rot="16200000">
            <a:off x="22696654" y="1105373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32" name="Dreieck"/>
          <p:cNvSpPr/>
          <p:nvPr/>
        </p:nvSpPr>
        <p:spPr>
          <a:xfrm rot="16200000">
            <a:off x="22694934" y="992012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33" name="Kreis"/>
          <p:cNvSpPr/>
          <p:nvPr/>
        </p:nvSpPr>
        <p:spPr>
          <a:xfrm rot="16200000">
            <a:off x="22696654" y="8789951"/>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34" name="Dreieck"/>
          <p:cNvSpPr/>
          <p:nvPr/>
        </p:nvSpPr>
        <p:spPr>
          <a:xfrm rot="16200000">
            <a:off x="23473578" y="11617100"/>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35" name="Kreis"/>
          <p:cNvSpPr/>
          <p:nvPr/>
        </p:nvSpPr>
        <p:spPr>
          <a:xfrm rot="16200000">
            <a:off x="23475298" y="1048693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36" name="Dreieck"/>
          <p:cNvSpPr/>
          <p:nvPr/>
        </p:nvSpPr>
        <p:spPr>
          <a:xfrm rot="16200000">
            <a:off x="23473578" y="935331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37" name="Kreis"/>
          <p:cNvSpPr/>
          <p:nvPr/>
        </p:nvSpPr>
        <p:spPr>
          <a:xfrm rot="16200000">
            <a:off x="23475298" y="822314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38" name="Dreieck"/>
          <p:cNvSpPr/>
          <p:nvPr/>
        </p:nvSpPr>
        <p:spPr>
          <a:xfrm rot="16200000">
            <a:off x="24260816" y="1218390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39" name="Kreis"/>
          <p:cNvSpPr/>
          <p:nvPr/>
        </p:nvSpPr>
        <p:spPr>
          <a:xfrm rot="16200000">
            <a:off x="24262537" y="1105373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40" name="Dreieck"/>
          <p:cNvSpPr/>
          <p:nvPr/>
        </p:nvSpPr>
        <p:spPr>
          <a:xfrm rot="16200000">
            <a:off x="24260816" y="992012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41" name="Kreis"/>
          <p:cNvSpPr/>
          <p:nvPr/>
        </p:nvSpPr>
        <p:spPr>
          <a:xfrm rot="16200000">
            <a:off x="24262537" y="8789951"/>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42" name="Dreieck"/>
          <p:cNvSpPr/>
          <p:nvPr/>
        </p:nvSpPr>
        <p:spPr>
          <a:xfrm rot="16200000">
            <a:off x="25039463" y="11617100"/>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43" name="Kreis"/>
          <p:cNvSpPr/>
          <p:nvPr/>
        </p:nvSpPr>
        <p:spPr>
          <a:xfrm rot="16200000">
            <a:off x="25041183" y="10486930"/>
            <a:ext cx="472848"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44" name="Dreieck"/>
          <p:cNvSpPr/>
          <p:nvPr/>
        </p:nvSpPr>
        <p:spPr>
          <a:xfrm rot="16200000">
            <a:off x="25039463" y="935331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45" name="Kreis"/>
          <p:cNvSpPr/>
          <p:nvPr/>
        </p:nvSpPr>
        <p:spPr>
          <a:xfrm rot="16200000">
            <a:off x="25041183" y="8223146"/>
            <a:ext cx="472848"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46" name="Dreieck"/>
          <p:cNvSpPr/>
          <p:nvPr/>
        </p:nvSpPr>
        <p:spPr>
          <a:xfrm rot="16200000">
            <a:off x="25826699" y="1218390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47" name="Kreis"/>
          <p:cNvSpPr/>
          <p:nvPr/>
        </p:nvSpPr>
        <p:spPr>
          <a:xfrm rot="16200000">
            <a:off x="25828420" y="1105373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48" name="Dreieck"/>
          <p:cNvSpPr/>
          <p:nvPr/>
        </p:nvSpPr>
        <p:spPr>
          <a:xfrm rot="16200000">
            <a:off x="25826699" y="992012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49" name="Kreis"/>
          <p:cNvSpPr/>
          <p:nvPr/>
        </p:nvSpPr>
        <p:spPr>
          <a:xfrm rot="16200000">
            <a:off x="25828420" y="8789951"/>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50" name="Dreieck"/>
          <p:cNvSpPr/>
          <p:nvPr/>
        </p:nvSpPr>
        <p:spPr>
          <a:xfrm rot="16200000">
            <a:off x="26605346" y="11617100"/>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51" name="Kreis"/>
          <p:cNvSpPr/>
          <p:nvPr/>
        </p:nvSpPr>
        <p:spPr>
          <a:xfrm rot="16200000">
            <a:off x="26607067" y="1048693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52" name="Dreieck"/>
          <p:cNvSpPr/>
          <p:nvPr/>
        </p:nvSpPr>
        <p:spPr>
          <a:xfrm rot="16200000">
            <a:off x="26605346" y="9353316"/>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53" name="Kreis"/>
          <p:cNvSpPr/>
          <p:nvPr/>
        </p:nvSpPr>
        <p:spPr>
          <a:xfrm rot="16200000">
            <a:off x="26607067" y="822314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54" name="Dreieck"/>
          <p:cNvSpPr/>
          <p:nvPr/>
        </p:nvSpPr>
        <p:spPr>
          <a:xfrm rot="16200000">
            <a:off x="21167811" y="1669210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55" name="Kreis"/>
          <p:cNvSpPr/>
          <p:nvPr/>
        </p:nvSpPr>
        <p:spPr>
          <a:xfrm rot="16200000">
            <a:off x="21169532" y="15561938"/>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56" name="Dreieck"/>
          <p:cNvSpPr/>
          <p:nvPr/>
        </p:nvSpPr>
        <p:spPr>
          <a:xfrm rot="16200000">
            <a:off x="21167811" y="1442832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57" name="Kreis"/>
          <p:cNvSpPr/>
          <p:nvPr/>
        </p:nvSpPr>
        <p:spPr>
          <a:xfrm rot="16200000">
            <a:off x="21169532" y="13298155"/>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58" name="Dreieck"/>
          <p:cNvSpPr/>
          <p:nvPr/>
        </p:nvSpPr>
        <p:spPr>
          <a:xfrm rot="16200000">
            <a:off x="21946460" y="16125304"/>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59" name="Kreis"/>
          <p:cNvSpPr/>
          <p:nvPr/>
        </p:nvSpPr>
        <p:spPr>
          <a:xfrm rot="16200000">
            <a:off x="21948181" y="14995132"/>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60" name="Dreieck"/>
          <p:cNvSpPr/>
          <p:nvPr/>
        </p:nvSpPr>
        <p:spPr>
          <a:xfrm rot="16200000">
            <a:off x="21946460" y="1386151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61" name="Kreis"/>
          <p:cNvSpPr/>
          <p:nvPr/>
        </p:nvSpPr>
        <p:spPr>
          <a:xfrm rot="16200000">
            <a:off x="21948181" y="12731348"/>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62" name="Dreieck"/>
          <p:cNvSpPr/>
          <p:nvPr/>
        </p:nvSpPr>
        <p:spPr>
          <a:xfrm rot="16200000">
            <a:off x="22733696" y="1669210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63" name="Kreis"/>
          <p:cNvSpPr/>
          <p:nvPr/>
        </p:nvSpPr>
        <p:spPr>
          <a:xfrm rot="16200000">
            <a:off x="22735416" y="15561938"/>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64" name="Dreieck"/>
          <p:cNvSpPr/>
          <p:nvPr/>
        </p:nvSpPr>
        <p:spPr>
          <a:xfrm rot="16200000">
            <a:off x="22733696" y="1442832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65" name="Kreis"/>
          <p:cNvSpPr/>
          <p:nvPr/>
        </p:nvSpPr>
        <p:spPr>
          <a:xfrm rot="16200000">
            <a:off x="22735416" y="13298155"/>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66" name="Dreieck"/>
          <p:cNvSpPr/>
          <p:nvPr/>
        </p:nvSpPr>
        <p:spPr>
          <a:xfrm rot="16200000">
            <a:off x="23512344" y="16125304"/>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67" name="Kreis"/>
          <p:cNvSpPr/>
          <p:nvPr/>
        </p:nvSpPr>
        <p:spPr>
          <a:xfrm rot="16200000">
            <a:off x="23514065" y="14995132"/>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68" name="Dreieck"/>
          <p:cNvSpPr/>
          <p:nvPr/>
        </p:nvSpPr>
        <p:spPr>
          <a:xfrm rot="16200000">
            <a:off x="23512344" y="1386151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69" name="Kreis"/>
          <p:cNvSpPr/>
          <p:nvPr/>
        </p:nvSpPr>
        <p:spPr>
          <a:xfrm rot="16200000">
            <a:off x="23514065" y="12731348"/>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70" name="Dreieck"/>
          <p:cNvSpPr/>
          <p:nvPr/>
        </p:nvSpPr>
        <p:spPr>
          <a:xfrm rot="16200000">
            <a:off x="24299581" y="1669210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71" name="Kreis"/>
          <p:cNvSpPr/>
          <p:nvPr/>
        </p:nvSpPr>
        <p:spPr>
          <a:xfrm rot="16200000">
            <a:off x="24301301" y="15561938"/>
            <a:ext cx="472848"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72" name="Dreieck"/>
          <p:cNvSpPr/>
          <p:nvPr/>
        </p:nvSpPr>
        <p:spPr>
          <a:xfrm rot="16200000">
            <a:off x="24299581" y="1442832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73" name="Kreis"/>
          <p:cNvSpPr/>
          <p:nvPr/>
        </p:nvSpPr>
        <p:spPr>
          <a:xfrm rot="16200000">
            <a:off x="24301301" y="13298155"/>
            <a:ext cx="472848"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74" name="Dreieck"/>
          <p:cNvSpPr/>
          <p:nvPr/>
        </p:nvSpPr>
        <p:spPr>
          <a:xfrm rot="16200000">
            <a:off x="25078227" y="16125304"/>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75" name="Kreis"/>
          <p:cNvSpPr/>
          <p:nvPr/>
        </p:nvSpPr>
        <p:spPr>
          <a:xfrm rot="16200000">
            <a:off x="25079948" y="14995132"/>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76" name="Dreieck"/>
          <p:cNvSpPr/>
          <p:nvPr/>
        </p:nvSpPr>
        <p:spPr>
          <a:xfrm rot="16200000">
            <a:off x="25078227" y="1386151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77" name="Kreis"/>
          <p:cNvSpPr/>
          <p:nvPr/>
        </p:nvSpPr>
        <p:spPr>
          <a:xfrm rot="16200000">
            <a:off x="25079948" y="12731348"/>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78" name="Dreieck"/>
          <p:cNvSpPr/>
          <p:nvPr/>
        </p:nvSpPr>
        <p:spPr>
          <a:xfrm rot="16200000">
            <a:off x="25865466" y="1669210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79" name="Kreis"/>
          <p:cNvSpPr/>
          <p:nvPr/>
        </p:nvSpPr>
        <p:spPr>
          <a:xfrm rot="16200000">
            <a:off x="25867183" y="15561938"/>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80" name="Dreieck"/>
          <p:cNvSpPr/>
          <p:nvPr/>
        </p:nvSpPr>
        <p:spPr>
          <a:xfrm rot="16200000">
            <a:off x="25865466" y="1442832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81" name="Kreis"/>
          <p:cNvSpPr/>
          <p:nvPr/>
        </p:nvSpPr>
        <p:spPr>
          <a:xfrm rot="16200000">
            <a:off x="25867183" y="13298155"/>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82" name="Dreieck"/>
          <p:cNvSpPr/>
          <p:nvPr/>
        </p:nvSpPr>
        <p:spPr>
          <a:xfrm rot="16200000">
            <a:off x="26644110" y="16125304"/>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83" name="Kreis"/>
          <p:cNvSpPr/>
          <p:nvPr/>
        </p:nvSpPr>
        <p:spPr>
          <a:xfrm rot="16200000">
            <a:off x="26645830" y="14995132"/>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84" name="Dreieck"/>
          <p:cNvSpPr/>
          <p:nvPr/>
        </p:nvSpPr>
        <p:spPr>
          <a:xfrm rot="16200000">
            <a:off x="26644110" y="1386151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85" name="Kreis"/>
          <p:cNvSpPr/>
          <p:nvPr/>
        </p:nvSpPr>
        <p:spPr>
          <a:xfrm rot="16200000">
            <a:off x="26645830" y="12731348"/>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86" name="Dreieck"/>
          <p:cNvSpPr/>
          <p:nvPr/>
        </p:nvSpPr>
        <p:spPr>
          <a:xfrm rot="16200000">
            <a:off x="21052849" y="318153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87" name="Kreis"/>
          <p:cNvSpPr/>
          <p:nvPr/>
        </p:nvSpPr>
        <p:spPr>
          <a:xfrm rot="16200000">
            <a:off x="21054570" y="2051368"/>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88" name="Dreieck"/>
          <p:cNvSpPr/>
          <p:nvPr/>
        </p:nvSpPr>
        <p:spPr>
          <a:xfrm rot="16200000">
            <a:off x="21052849" y="91775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89" name="Kreis"/>
          <p:cNvSpPr/>
          <p:nvPr/>
        </p:nvSpPr>
        <p:spPr>
          <a:xfrm rot="16200000">
            <a:off x="21054570" y="-21241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90" name="Dreieck"/>
          <p:cNvSpPr/>
          <p:nvPr/>
        </p:nvSpPr>
        <p:spPr>
          <a:xfrm rot="16200000">
            <a:off x="21831495" y="261473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91" name="Kreis"/>
          <p:cNvSpPr/>
          <p:nvPr/>
        </p:nvSpPr>
        <p:spPr>
          <a:xfrm rot="16200000">
            <a:off x="21833216" y="1484562"/>
            <a:ext cx="472848"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92" name="Dreieck"/>
          <p:cNvSpPr/>
          <p:nvPr/>
        </p:nvSpPr>
        <p:spPr>
          <a:xfrm rot="16200000">
            <a:off x="21831495" y="35094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93" name="Kreis"/>
          <p:cNvSpPr/>
          <p:nvPr/>
        </p:nvSpPr>
        <p:spPr>
          <a:xfrm rot="16200000">
            <a:off x="21833216" y="-779221"/>
            <a:ext cx="472848"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94" name="Dreieck"/>
          <p:cNvSpPr/>
          <p:nvPr/>
        </p:nvSpPr>
        <p:spPr>
          <a:xfrm rot="16200000">
            <a:off x="22618734" y="318153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95" name="Kreis"/>
          <p:cNvSpPr/>
          <p:nvPr/>
        </p:nvSpPr>
        <p:spPr>
          <a:xfrm rot="16200000">
            <a:off x="22620454" y="2051368"/>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96" name="Dreieck"/>
          <p:cNvSpPr/>
          <p:nvPr/>
        </p:nvSpPr>
        <p:spPr>
          <a:xfrm rot="16200000">
            <a:off x="22618734" y="91775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97" name="Kreis"/>
          <p:cNvSpPr/>
          <p:nvPr/>
        </p:nvSpPr>
        <p:spPr>
          <a:xfrm rot="16200000">
            <a:off x="22620454" y="-21241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98" name="Dreieck"/>
          <p:cNvSpPr/>
          <p:nvPr/>
        </p:nvSpPr>
        <p:spPr>
          <a:xfrm rot="16200000">
            <a:off x="23397378" y="261473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699" name="Kreis"/>
          <p:cNvSpPr/>
          <p:nvPr/>
        </p:nvSpPr>
        <p:spPr>
          <a:xfrm rot="16200000">
            <a:off x="23399098" y="1484562"/>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700" name="Dreieck"/>
          <p:cNvSpPr/>
          <p:nvPr/>
        </p:nvSpPr>
        <p:spPr>
          <a:xfrm rot="16200000">
            <a:off x="23397378" y="35094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701" name="Kreis"/>
          <p:cNvSpPr/>
          <p:nvPr/>
        </p:nvSpPr>
        <p:spPr>
          <a:xfrm rot="16200000">
            <a:off x="23399098" y="-779221"/>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702" name="Dreieck"/>
          <p:cNvSpPr/>
          <p:nvPr/>
        </p:nvSpPr>
        <p:spPr>
          <a:xfrm rot="16200000">
            <a:off x="24184616" y="318153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703" name="Kreis"/>
          <p:cNvSpPr/>
          <p:nvPr/>
        </p:nvSpPr>
        <p:spPr>
          <a:xfrm rot="16200000">
            <a:off x="24186337" y="2051368"/>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704" name="Dreieck"/>
          <p:cNvSpPr/>
          <p:nvPr/>
        </p:nvSpPr>
        <p:spPr>
          <a:xfrm rot="16200000">
            <a:off x="24184616" y="91775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705" name="Kreis"/>
          <p:cNvSpPr/>
          <p:nvPr/>
        </p:nvSpPr>
        <p:spPr>
          <a:xfrm rot="16200000">
            <a:off x="24186337" y="-21241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706" name="Dreieck"/>
          <p:cNvSpPr/>
          <p:nvPr/>
        </p:nvSpPr>
        <p:spPr>
          <a:xfrm rot="16200000">
            <a:off x="24963263" y="261473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707" name="Kreis"/>
          <p:cNvSpPr/>
          <p:nvPr/>
        </p:nvSpPr>
        <p:spPr>
          <a:xfrm rot="16200000">
            <a:off x="24964983" y="1484562"/>
            <a:ext cx="472848"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708" name="Dreieck"/>
          <p:cNvSpPr/>
          <p:nvPr/>
        </p:nvSpPr>
        <p:spPr>
          <a:xfrm rot="16200000">
            <a:off x="24963263" y="35094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709" name="Kreis"/>
          <p:cNvSpPr/>
          <p:nvPr/>
        </p:nvSpPr>
        <p:spPr>
          <a:xfrm rot="16200000">
            <a:off x="24964983" y="-779221"/>
            <a:ext cx="472848"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710" name="Dreieck"/>
          <p:cNvSpPr/>
          <p:nvPr/>
        </p:nvSpPr>
        <p:spPr>
          <a:xfrm rot="16200000">
            <a:off x="25750499" y="318153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711" name="Kreis"/>
          <p:cNvSpPr/>
          <p:nvPr/>
        </p:nvSpPr>
        <p:spPr>
          <a:xfrm rot="16200000">
            <a:off x="25752220" y="2051368"/>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712" name="Dreieck"/>
          <p:cNvSpPr/>
          <p:nvPr/>
        </p:nvSpPr>
        <p:spPr>
          <a:xfrm rot="16200000">
            <a:off x="25750499" y="91775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713" name="Kreis"/>
          <p:cNvSpPr/>
          <p:nvPr/>
        </p:nvSpPr>
        <p:spPr>
          <a:xfrm rot="16200000">
            <a:off x="25752220" y="-212416"/>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714" name="Dreieck"/>
          <p:cNvSpPr/>
          <p:nvPr/>
        </p:nvSpPr>
        <p:spPr>
          <a:xfrm rot="16200000">
            <a:off x="26529146" y="2614733"/>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715" name="Kreis"/>
          <p:cNvSpPr/>
          <p:nvPr/>
        </p:nvSpPr>
        <p:spPr>
          <a:xfrm rot="16200000">
            <a:off x="26530867" y="1484562"/>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716" name="Dreieck"/>
          <p:cNvSpPr/>
          <p:nvPr/>
        </p:nvSpPr>
        <p:spPr>
          <a:xfrm rot="16200000">
            <a:off x="26529146" y="350949"/>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717" name="Kreis"/>
          <p:cNvSpPr/>
          <p:nvPr/>
        </p:nvSpPr>
        <p:spPr>
          <a:xfrm rot="16200000">
            <a:off x="26530867" y="-779221"/>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718" name="Dreieck"/>
          <p:cNvSpPr/>
          <p:nvPr/>
        </p:nvSpPr>
        <p:spPr>
          <a:xfrm rot="16200000">
            <a:off x="21091611" y="768974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719" name="Kreis"/>
          <p:cNvSpPr/>
          <p:nvPr/>
        </p:nvSpPr>
        <p:spPr>
          <a:xfrm rot="16200000">
            <a:off x="21093332" y="655957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720" name="Dreieck"/>
          <p:cNvSpPr/>
          <p:nvPr/>
        </p:nvSpPr>
        <p:spPr>
          <a:xfrm rot="16200000">
            <a:off x="21091611" y="5425957"/>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721" name="Kreis"/>
          <p:cNvSpPr/>
          <p:nvPr/>
        </p:nvSpPr>
        <p:spPr>
          <a:xfrm rot="16200000">
            <a:off x="21093332" y="4295787"/>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722" name="Dreieck"/>
          <p:cNvSpPr/>
          <p:nvPr/>
        </p:nvSpPr>
        <p:spPr>
          <a:xfrm rot="16200000">
            <a:off x="21870260" y="712293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723" name="Kreis"/>
          <p:cNvSpPr/>
          <p:nvPr/>
        </p:nvSpPr>
        <p:spPr>
          <a:xfrm rot="16200000">
            <a:off x="21871981" y="5992764"/>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724" name="Dreieck"/>
          <p:cNvSpPr/>
          <p:nvPr/>
        </p:nvSpPr>
        <p:spPr>
          <a:xfrm rot="16200000">
            <a:off x="21870260" y="485915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725" name="Kreis"/>
          <p:cNvSpPr/>
          <p:nvPr/>
        </p:nvSpPr>
        <p:spPr>
          <a:xfrm rot="16200000">
            <a:off x="21871981" y="372898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726" name="Dreieck"/>
          <p:cNvSpPr/>
          <p:nvPr/>
        </p:nvSpPr>
        <p:spPr>
          <a:xfrm rot="16200000">
            <a:off x="22657496" y="768974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727" name="Kreis"/>
          <p:cNvSpPr/>
          <p:nvPr/>
        </p:nvSpPr>
        <p:spPr>
          <a:xfrm rot="16200000">
            <a:off x="22659216" y="655957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728" name="Dreieck"/>
          <p:cNvSpPr/>
          <p:nvPr/>
        </p:nvSpPr>
        <p:spPr>
          <a:xfrm rot="16200000">
            <a:off x="22657496" y="5425957"/>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729" name="Kreis"/>
          <p:cNvSpPr/>
          <p:nvPr/>
        </p:nvSpPr>
        <p:spPr>
          <a:xfrm rot="16200000">
            <a:off x="22659216" y="4295787"/>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730" name="Dreieck"/>
          <p:cNvSpPr/>
          <p:nvPr/>
        </p:nvSpPr>
        <p:spPr>
          <a:xfrm rot="16200000">
            <a:off x="23436144" y="712293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731" name="Kreis"/>
          <p:cNvSpPr/>
          <p:nvPr/>
        </p:nvSpPr>
        <p:spPr>
          <a:xfrm rot="16200000">
            <a:off x="23437865" y="5992764"/>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732" name="Dreieck"/>
          <p:cNvSpPr/>
          <p:nvPr/>
        </p:nvSpPr>
        <p:spPr>
          <a:xfrm rot="16200000">
            <a:off x="23436144" y="485915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733" name="Kreis"/>
          <p:cNvSpPr/>
          <p:nvPr/>
        </p:nvSpPr>
        <p:spPr>
          <a:xfrm rot="16200000">
            <a:off x="23437865" y="372898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734" name="Dreieck"/>
          <p:cNvSpPr/>
          <p:nvPr/>
        </p:nvSpPr>
        <p:spPr>
          <a:xfrm rot="16200000">
            <a:off x="24223381" y="768974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735" name="Kreis"/>
          <p:cNvSpPr/>
          <p:nvPr/>
        </p:nvSpPr>
        <p:spPr>
          <a:xfrm rot="16200000">
            <a:off x="24225101" y="6559570"/>
            <a:ext cx="472848"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736" name="Dreieck"/>
          <p:cNvSpPr/>
          <p:nvPr/>
        </p:nvSpPr>
        <p:spPr>
          <a:xfrm rot="16200000">
            <a:off x="24223381" y="5425957"/>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737" name="Kreis"/>
          <p:cNvSpPr/>
          <p:nvPr/>
        </p:nvSpPr>
        <p:spPr>
          <a:xfrm rot="16200000">
            <a:off x="24225101" y="4295787"/>
            <a:ext cx="472848"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738" name="Dreieck"/>
          <p:cNvSpPr/>
          <p:nvPr/>
        </p:nvSpPr>
        <p:spPr>
          <a:xfrm rot="16200000">
            <a:off x="25002027" y="712293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739" name="Kreis"/>
          <p:cNvSpPr/>
          <p:nvPr/>
        </p:nvSpPr>
        <p:spPr>
          <a:xfrm rot="16200000">
            <a:off x="25003748" y="5992764"/>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740" name="Dreieck"/>
          <p:cNvSpPr/>
          <p:nvPr/>
        </p:nvSpPr>
        <p:spPr>
          <a:xfrm rot="16200000">
            <a:off x="25002027" y="485915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741" name="Kreis"/>
          <p:cNvSpPr/>
          <p:nvPr/>
        </p:nvSpPr>
        <p:spPr>
          <a:xfrm rot="16200000">
            <a:off x="25003748" y="372898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742" name="Dreieck"/>
          <p:cNvSpPr/>
          <p:nvPr/>
        </p:nvSpPr>
        <p:spPr>
          <a:xfrm rot="16200000">
            <a:off x="25789266" y="768974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743" name="Kreis"/>
          <p:cNvSpPr/>
          <p:nvPr/>
        </p:nvSpPr>
        <p:spPr>
          <a:xfrm rot="16200000">
            <a:off x="25790983" y="655957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744" name="Dreieck"/>
          <p:cNvSpPr/>
          <p:nvPr/>
        </p:nvSpPr>
        <p:spPr>
          <a:xfrm rot="16200000">
            <a:off x="25789266" y="5425957"/>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745" name="Kreis"/>
          <p:cNvSpPr/>
          <p:nvPr/>
        </p:nvSpPr>
        <p:spPr>
          <a:xfrm rot="16200000">
            <a:off x="25790983" y="4295787"/>
            <a:ext cx="472849" cy="472848"/>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746" name="Dreieck"/>
          <p:cNvSpPr/>
          <p:nvPr/>
        </p:nvSpPr>
        <p:spPr>
          <a:xfrm rot="16200000">
            <a:off x="26567910" y="7122935"/>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747" name="Kreis"/>
          <p:cNvSpPr/>
          <p:nvPr/>
        </p:nvSpPr>
        <p:spPr>
          <a:xfrm rot="16200000">
            <a:off x="26569630" y="5992764"/>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748" name="Dreieck"/>
          <p:cNvSpPr/>
          <p:nvPr/>
        </p:nvSpPr>
        <p:spPr>
          <a:xfrm rot="16200000">
            <a:off x="26567910" y="4859152"/>
            <a:ext cx="476290" cy="4762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sp>
        <p:nvSpPr>
          <p:cNvPr id="4749" name="Kreis"/>
          <p:cNvSpPr/>
          <p:nvPr/>
        </p:nvSpPr>
        <p:spPr>
          <a:xfrm rot="16200000">
            <a:off x="26569630" y="3728980"/>
            <a:ext cx="472849" cy="472849"/>
          </a:xfrm>
          <a:prstGeom prst="ellipse">
            <a:avLst/>
          </a:prstGeom>
          <a:solidFill>
            <a:srgbClr val="CDE8B5">
              <a:alpha val="25000"/>
            </a:srgbClr>
          </a:solidFill>
          <a:ln w="12700">
            <a:miter lim="400000"/>
          </a:ln>
        </p:spPr>
        <p:txBody>
          <a:bodyPr lIns="457200" tIns="457200" rIns="457200" bIns="457200"/>
          <a:lstStyle/>
          <a:p>
            <a:pPr algn="l" defTabSz="821530">
              <a:lnSpc>
                <a:spcPts val="3900"/>
              </a:lnSpc>
              <a:spcBef>
                <a:spcPts val="1800"/>
              </a:spcBef>
              <a:defRPr sz="3000" spc="0">
                <a:solidFill>
                  <a:srgbClr val="FFFFFF"/>
                </a:solidFill>
                <a:latin typeface="Graphik Light"/>
                <a:ea typeface="Graphik Light"/>
                <a:cs typeface="Graphik Light"/>
                <a:sym typeface="Graphik Light"/>
              </a:defRPr>
            </a:pPr>
            <a:endParaRPr/>
          </a:p>
        </p:txBody>
      </p:sp>
      <p:pic>
        <p:nvPicPr>
          <p:cNvPr id="4750" name="Bild" descr="Bild"/>
          <p:cNvPicPr>
            <a:picLocks noGrp="1"/>
          </p:cNvPicPr>
          <p:nvPr>
            <p:ph type="pic" idx="21"/>
          </p:nvPr>
        </p:nvPicPr>
        <p:blipFill>
          <a:blip r:embed="rId2">
            <a:alphaModFix amt="28017"/>
          </a:blip>
          <a:srcRect/>
          <a:stretch>
            <a:fillRect/>
          </a:stretch>
        </p:blipFill>
        <p:spPr>
          <a:prstGeom prst="rect">
            <a:avLst/>
          </a:prstGeom>
        </p:spPr>
      </p:pic>
      <p:grpSp>
        <p:nvGrpSpPr>
          <p:cNvPr id="4847" name="Gruppieren"/>
          <p:cNvGrpSpPr/>
          <p:nvPr/>
        </p:nvGrpSpPr>
        <p:grpSpPr>
          <a:xfrm>
            <a:off x="-14945808" y="6035931"/>
            <a:ext cx="14584559" cy="15401788"/>
            <a:chOff x="0" y="0"/>
            <a:chExt cx="14584557" cy="15401786"/>
          </a:xfrm>
        </p:grpSpPr>
        <p:sp>
          <p:nvSpPr>
            <p:cNvPr id="4751" name="Dreieck"/>
            <p:cNvSpPr/>
            <p:nvPr/>
          </p:nvSpPr>
          <p:spPr>
            <a:xfrm rot="2700000">
              <a:off x="6865045" y="796963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752" name="Dreieck"/>
            <p:cNvSpPr/>
            <p:nvPr/>
          </p:nvSpPr>
          <p:spPr>
            <a:xfrm rot="2700000">
              <a:off x="7700209" y="8804794"/>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753" name="Dreieck"/>
            <p:cNvSpPr/>
            <p:nvPr/>
          </p:nvSpPr>
          <p:spPr>
            <a:xfrm rot="2700000">
              <a:off x="8535372" y="9639958"/>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754" name="Dreieck"/>
            <p:cNvSpPr/>
            <p:nvPr/>
          </p:nvSpPr>
          <p:spPr>
            <a:xfrm rot="2700000">
              <a:off x="9344407" y="1044899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755" name="Dreieck"/>
            <p:cNvSpPr/>
            <p:nvPr/>
          </p:nvSpPr>
          <p:spPr>
            <a:xfrm rot="2700000">
              <a:off x="10179570" y="1128415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756" name="Dreieck"/>
            <p:cNvSpPr/>
            <p:nvPr/>
          </p:nvSpPr>
          <p:spPr>
            <a:xfrm rot="2700000">
              <a:off x="11014735" y="1211931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757" name="Dreieck"/>
            <p:cNvSpPr/>
            <p:nvPr/>
          </p:nvSpPr>
          <p:spPr>
            <a:xfrm rot="2700000">
              <a:off x="1880192" y="298477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758" name="Dreieck"/>
            <p:cNvSpPr/>
            <p:nvPr/>
          </p:nvSpPr>
          <p:spPr>
            <a:xfrm rot="2700000">
              <a:off x="2715356" y="381994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759" name="Dreieck"/>
            <p:cNvSpPr/>
            <p:nvPr/>
          </p:nvSpPr>
          <p:spPr>
            <a:xfrm rot="2700000">
              <a:off x="3550519" y="4655105"/>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760" name="Dreieck"/>
            <p:cNvSpPr/>
            <p:nvPr/>
          </p:nvSpPr>
          <p:spPr>
            <a:xfrm rot="2700000">
              <a:off x="4359554" y="5464139"/>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761" name="Dreieck"/>
            <p:cNvSpPr/>
            <p:nvPr/>
          </p:nvSpPr>
          <p:spPr>
            <a:xfrm rot="2700000">
              <a:off x="5194718" y="629930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762" name="Dreieck"/>
            <p:cNvSpPr/>
            <p:nvPr/>
          </p:nvSpPr>
          <p:spPr>
            <a:xfrm rot="2700000">
              <a:off x="6029881" y="713446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763" name="Dreieck"/>
            <p:cNvSpPr/>
            <p:nvPr/>
          </p:nvSpPr>
          <p:spPr>
            <a:xfrm rot="2700000">
              <a:off x="6541768" y="913707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764" name="Dreieck"/>
            <p:cNvSpPr/>
            <p:nvPr/>
          </p:nvSpPr>
          <p:spPr>
            <a:xfrm rot="2700000">
              <a:off x="7376932" y="9972240"/>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765" name="Dreieck"/>
            <p:cNvSpPr/>
            <p:nvPr/>
          </p:nvSpPr>
          <p:spPr>
            <a:xfrm rot="2700000">
              <a:off x="8212095" y="1080740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766" name="Dreieck"/>
            <p:cNvSpPr/>
            <p:nvPr/>
          </p:nvSpPr>
          <p:spPr>
            <a:xfrm rot="2700000">
              <a:off x="9021131" y="1161643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767" name="Dreieck"/>
            <p:cNvSpPr/>
            <p:nvPr/>
          </p:nvSpPr>
          <p:spPr>
            <a:xfrm rot="2700000">
              <a:off x="9856294" y="1245160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768" name="Dreieck"/>
            <p:cNvSpPr/>
            <p:nvPr/>
          </p:nvSpPr>
          <p:spPr>
            <a:xfrm rot="2700000">
              <a:off x="10691460" y="1328676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769" name="Dreieck"/>
            <p:cNvSpPr/>
            <p:nvPr/>
          </p:nvSpPr>
          <p:spPr>
            <a:xfrm rot="2700000">
              <a:off x="1556917" y="4152224"/>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770" name="Dreieck"/>
            <p:cNvSpPr/>
            <p:nvPr/>
          </p:nvSpPr>
          <p:spPr>
            <a:xfrm rot="2700000">
              <a:off x="2392080" y="498738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771" name="Dreieck"/>
            <p:cNvSpPr/>
            <p:nvPr/>
          </p:nvSpPr>
          <p:spPr>
            <a:xfrm rot="2700000">
              <a:off x="3227244" y="582255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772" name="Dreieck"/>
            <p:cNvSpPr/>
            <p:nvPr/>
          </p:nvSpPr>
          <p:spPr>
            <a:xfrm rot="2700000">
              <a:off x="4036277" y="6631585"/>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773" name="Dreieck"/>
            <p:cNvSpPr/>
            <p:nvPr/>
          </p:nvSpPr>
          <p:spPr>
            <a:xfrm rot="2700000">
              <a:off x="4871441" y="746674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774" name="Dreieck"/>
            <p:cNvSpPr/>
            <p:nvPr/>
          </p:nvSpPr>
          <p:spPr>
            <a:xfrm rot="2700000">
              <a:off x="5706604" y="830191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775" name="Dreieck"/>
            <p:cNvSpPr/>
            <p:nvPr/>
          </p:nvSpPr>
          <p:spPr>
            <a:xfrm rot="2700000">
              <a:off x="5423714" y="941096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776" name="Dreieck"/>
            <p:cNvSpPr/>
            <p:nvPr/>
          </p:nvSpPr>
          <p:spPr>
            <a:xfrm rot="2700000">
              <a:off x="6258877" y="10246125"/>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777" name="Dreieck"/>
            <p:cNvSpPr/>
            <p:nvPr/>
          </p:nvSpPr>
          <p:spPr>
            <a:xfrm rot="2700000">
              <a:off x="7094042" y="1108128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778" name="Dreieck"/>
            <p:cNvSpPr/>
            <p:nvPr/>
          </p:nvSpPr>
          <p:spPr>
            <a:xfrm rot="2700000">
              <a:off x="7903076" y="11890323"/>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779" name="Dreieck"/>
            <p:cNvSpPr/>
            <p:nvPr/>
          </p:nvSpPr>
          <p:spPr>
            <a:xfrm rot="2700000">
              <a:off x="8738240" y="1272548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780" name="Dreieck"/>
            <p:cNvSpPr/>
            <p:nvPr/>
          </p:nvSpPr>
          <p:spPr>
            <a:xfrm rot="2700000">
              <a:off x="9573404" y="1356065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781" name="Dreieck"/>
            <p:cNvSpPr/>
            <p:nvPr/>
          </p:nvSpPr>
          <p:spPr>
            <a:xfrm rot="2700000">
              <a:off x="438862" y="442610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782" name="Dreieck"/>
            <p:cNvSpPr/>
            <p:nvPr/>
          </p:nvSpPr>
          <p:spPr>
            <a:xfrm rot="2700000">
              <a:off x="1274025" y="526127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783" name="Dreieck"/>
            <p:cNvSpPr/>
            <p:nvPr/>
          </p:nvSpPr>
          <p:spPr>
            <a:xfrm rot="2700000">
              <a:off x="2109189" y="609643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784" name="Dreieck"/>
            <p:cNvSpPr/>
            <p:nvPr/>
          </p:nvSpPr>
          <p:spPr>
            <a:xfrm rot="2700000">
              <a:off x="2918222" y="690546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785" name="Dreieck"/>
            <p:cNvSpPr/>
            <p:nvPr/>
          </p:nvSpPr>
          <p:spPr>
            <a:xfrm rot="2700000">
              <a:off x="3753386" y="7740634"/>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786" name="Dreieck"/>
            <p:cNvSpPr/>
            <p:nvPr/>
          </p:nvSpPr>
          <p:spPr>
            <a:xfrm rot="2700000">
              <a:off x="4588550" y="857579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787" name="Dreieck"/>
            <p:cNvSpPr/>
            <p:nvPr/>
          </p:nvSpPr>
          <p:spPr>
            <a:xfrm rot="2700000">
              <a:off x="5100438" y="1057840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788" name="Dreieck"/>
            <p:cNvSpPr/>
            <p:nvPr/>
          </p:nvSpPr>
          <p:spPr>
            <a:xfrm rot="2700000">
              <a:off x="5935602" y="11413571"/>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789" name="Dreieck"/>
            <p:cNvSpPr/>
            <p:nvPr/>
          </p:nvSpPr>
          <p:spPr>
            <a:xfrm rot="2700000">
              <a:off x="6770765" y="12248734"/>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790" name="Dreieck"/>
            <p:cNvSpPr/>
            <p:nvPr/>
          </p:nvSpPr>
          <p:spPr>
            <a:xfrm rot="2700000">
              <a:off x="7579800" y="13057770"/>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791" name="Dreieck"/>
            <p:cNvSpPr/>
            <p:nvPr/>
          </p:nvSpPr>
          <p:spPr>
            <a:xfrm rot="2700000">
              <a:off x="8414964" y="1389293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792" name="Dreieck"/>
            <p:cNvSpPr/>
            <p:nvPr/>
          </p:nvSpPr>
          <p:spPr>
            <a:xfrm rot="2700000">
              <a:off x="9250129" y="1472809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793" name="Dreieck"/>
            <p:cNvSpPr/>
            <p:nvPr/>
          </p:nvSpPr>
          <p:spPr>
            <a:xfrm rot="2700000">
              <a:off x="115586" y="5593555"/>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794" name="Dreieck"/>
            <p:cNvSpPr/>
            <p:nvPr/>
          </p:nvSpPr>
          <p:spPr>
            <a:xfrm rot="2700000">
              <a:off x="950749" y="642871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795" name="Dreieck"/>
            <p:cNvSpPr/>
            <p:nvPr/>
          </p:nvSpPr>
          <p:spPr>
            <a:xfrm rot="2700000">
              <a:off x="1785913" y="726388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796" name="Dreieck"/>
            <p:cNvSpPr/>
            <p:nvPr/>
          </p:nvSpPr>
          <p:spPr>
            <a:xfrm rot="2700000">
              <a:off x="2594946" y="807291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797" name="Dreieck"/>
            <p:cNvSpPr/>
            <p:nvPr/>
          </p:nvSpPr>
          <p:spPr>
            <a:xfrm rot="2700000">
              <a:off x="3430110" y="890807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798" name="Dreieck"/>
            <p:cNvSpPr/>
            <p:nvPr/>
          </p:nvSpPr>
          <p:spPr>
            <a:xfrm rot="2700000">
              <a:off x="4265273" y="9743244"/>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799" name="Dreieck"/>
            <p:cNvSpPr/>
            <p:nvPr/>
          </p:nvSpPr>
          <p:spPr>
            <a:xfrm rot="2700000">
              <a:off x="9761177" y="5100439"/>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800" name="Dreieck"/>
            <p:cNvSpPr/>
            <p:nvPr/>
          </p:nvSpPr>
          <p:spPr>
            <a:xfrm rot="2700000">
              <a:off x="10596342" y="593560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801" name="Dreieck"/>
            <p:cNvSpPr/>
            <p:nvPr/>
          </p:nvSpPr>
          <p:spPr>
            <a:xfrm rot="2700000">
              <a:off x="11431505" y="677076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802" name="Dreieck"/>
            <p:cNvSpPr/>
            <p:nvPr/>
          </p:nvSpPr>
          <p:spPr>
            <a:xfrm rot="2700000">
              <a:off x="12240539" y="7579800"/>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803" name="Dreieck"/>
            <p:cNvSpPr/>
            <p:nvPr/>
          </p:nvSpPr>
          <p:spPr>
            <a:xfrm rot="2700000">
              <a:off x="13075702" y="841496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804" name="Dreieck"/>
            <p:cNvSpPr/>
            <p:nvPr/>
          </p:nvSpPr>
          <p:spPr>
            <a:xfrm rot="2700000">
              <a:off x="13910868" y="925012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805" name="Dreieck"/>
            <p:cNvSpPr/>
            <p:nvPr/>
          </p:nvSpPr>
          <p:spPr>
            <a:xfrm rot="2700000">
              <a:off x="4776325" y="11558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806" name="Dreieck"/>
            <p:cNvSpPr/>
            <p:nvPr/>
          </p:nvSpPr>
          <p:spPr>
            <a:xfrm rot="2700000">
              <a:off x="5611488" y="95074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807" name="Dreieck"/>
            <p:cNvSpPr/>
            <p:nvPr/>
          </p:nvSpPr>
          <p:spPr>
            <a:xfrm rot="2700000">
              <a:off x="6446652" y="178591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808" name="Dreieck"/>
            <p:cNvSpPr/>
            <p:nvPr/>
          </p:nvSpPr>
          <p:spPr>
            <a:xfrm rot="2700000">
              <a:off x="7255685" y="2594947"/>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809" name="Dreieck"/>
            <p:cNvSpPr/>
            <p:nvPr/>
          </p:nvSpPr>
          <p:spPr>
            <a:xfrm rot="2700000">
              <a:off x="8090849" y="343011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810" name="Dreieck"/>
            <p:cNvSpPr/>
            <p:nvPr/>
          </p:nvSpPr>
          <p:spPr>
            <a:xfrm rot="2700000">
              <a:off x="8926014" y="4265274"/>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811" name="Dreieck"/>
            <p:cNvSpPr/>
            <p:nvPr/>
          </p:nvSpPr>
          <p:spPr>
            <a:xfrm rot="2700000">
              <a:off x="9437901" y="6267885"/>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812" name="Dreieck"/>
            <p:cNvSpPr/>
            <p:nvPr/>
          </p:nvSpPr>
          <p:spPr>
            <a:xfrm rot="2700000">
              <a:off x="10273064" y="710304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813" name="Dreieck"/>
            <p:cNvSpPr/>
            <p:nvPr/>
          </p:nvSpPr>
          <p:spPr>
            <a:xfrm rot="2700000">
              <a:off x="11108230" y="793821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814" name="Dreieck"/>
            <p:cNvSpPr/>
            <p:nvPr/>
          </p:nvSpPr>
          <p:spPr>
            <a:xfrm rot="2700000">
              <a:off x="11917264" y="874724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815" name="Dreieck"/>
            <p:cNvSpPr/>
            <p:nvPr/>
          </p:nvSpPr>
          <p:spPr>
            <a:xfrm rot="2700000">
              <a:off x="12752427" y="958241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816" name="Dreieck"/>
            <p:cNvSpPr/>
            <p:nvPr/>
          </p:nvSpPr>
          <p:spPr>
            <a:xfrm rot="2700000">
              <a:off x="13587592" y="10417575"/>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817" name="Dreieck"/>
            <p:cNvSpPr/>
            <p:nvPr/>
          </p:nvSpPr>
          <p:spPr>
            <a:xfrm rot="2700000">
              <a:off x="4453049" y="1283033"/>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818" name="Dreieck"/>
            <p:cNvSpPr/>
            <p:nvPr/>
          </p:nvSpPr>
          <p:spPr>
            <a:xfrm rot="2700000">
              <a:off x="5288212" y="211819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819" name="Dreieck"/>
            <p:cNvSpPr/>
            <p:nvPr/>
          </p:nvSpPr>
          <p:spPr>
            <a:xfrm rot="2700000">
              <a:off x="6123375" y="2953360"/>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820" name="Dreieck"/>
            <p:cNvSpPr/>
            <p:nvPr/>
          </p:nvSpPr>
          <p:spPr>
            <a:xfrm rot="2700000">
              <a:off x="6932410" y="376239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821" name="Dreieck"/>
            <p:cNvSpPr/>
            <p:nvPr/>
          </p:nvSpPr>
          <p:spPr>
            <a:xfrm rot="2700000">
              <a:off x="7767573" y="459755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822" name="Dreieck"/>
            <p:cNvSpPr/>
            <p:nvPr/>
          </p:nvSpPr>
          <p:spPr>
            <a:xfrm rot="2700000">
              <a:off x="8602736" y="5432721"/>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823" name="Dreieck"/>
            <p:cNvSpPr/>
            <p:nvPr/>
          </p:nvSpPr>
          <p:spPr>
            <a:xfrm rot="2700000">
              <a:off x="8319846" y="6541770"/>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824" name="Dreieck"/>
            <p:cNvSpPr/>
            <p:nvPr/>
          </p:nvSpPr>
          <p:spPr>
            <a:xfrm rot="2700000">
              <a:off x="9155010" y="7376934"/>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825" name="Dreieck"/>
            <p:cNvSpPr/>
            <p:nvPr/>
          </p:nvSpPr>
          <p:spPr>
            <a:xfrm rot="2700000">
              <a:off x="9990174" y="821209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826" name="Dreieck"/>
            <p:cNvSpPr/>
            <p:nvPr/>
          </p:nvSpPr>
          <p:spPr>
            <a:xfrm rot="2700000">
              <a:off x="10799209" y="9021131"/>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827" name="Dreieck"/>
            <p:cNvSpPr/>
            <p:nvPr/>
          </p:nvSpPr>
          <p:spPr>
            <a:xfrm rot="2700000">
              <a:off x="11634372" y="9856296"/>
              <a:ext cx="558102"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828" name="Dreieck"/>
            <p:cNvSpPr/>
            <p:nvPr/>
          </p:nvSpPr>
          <p:spPr>
            <a:xfrm rot="2700000">
              <a:off x="12469535" y="10691460"/>
              <a:ext cx="558102"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829" name="Dreieck"/>
            <p:cNvSpPr/>
            <p:nvPr/>
          </p:nvSpPr>
          <p:spPr>
            <a:xfrm rot="2700000">
              <a:off x="3334994" y="1556917"/>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830" name="Dreieck"/>
            <p:cNvSpPr/>
            <p:nvPr/>
          </p:nvSpPr>
          <p:spPr>
            <a:xfrm rot="2700000">
              <a:off x="4170157" y="2392081"/>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831" name="Dreieck"/>
            <p:cNvSpPr/>
            <p:nvPr/>
          </p:nvSpPr>
          <p:spPr>
            <a:xfrm rot="2700000">
              <a:off x="5005321" y="3227244"/>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832" name="Dreieck"/>
            <p:cNvSpPr/>
            <p:nvPr/>
          </p:nvSpPr>
          <p:spPr>
            <a:xfrm rot="2700000">
              <a:off x="5814355" y="403627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833" name="Dreieck"/>
            <p:cNvSpPr/>
            <p:nvPr/>
          </p:nvSpPr>
          <p:spPr>
            <a:xfrm rot="2700000">
              <a:off x="6649518" y="487144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834" name="Dreieck"/>
            <p:cNvSpPr/>
            <p:nvPr/>
          </p:nvSpPr>
          <p:spPr>
            <a:xfrm rot="2700000">
              <a:off x="7484683" y="570660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835" name="Dreieck"/>
            <p:cNvSpPr/>
            <p:nvPr/>
          </p:nvSpPr>
          <p:spPr>
            <a:xfrm rot="2700000">
              <a:off x="7996570" y="770921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836" name="Dreieck"/>
            <p:cNvSpPr/>
            <p:nvPr/>
          </p:nvSpPr>
          <p:spPr>
            <a:xfrm rot="2700000">
              <a:off x="8831734" y="854437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837" name="Dreieck"/>
            <p:cNvSpPr/>
            <p:nvPr/>
          </p:nvSpPr>
          <p:spPr>
            <a:xfrm rot="2700000">
              <a:off x="9666896" y="937954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838" name="Dreieck"/>
            <p:cNvSpPr/>
            <p:nvPr/>
          </p:nvSpPr>
          <p:spPr>
            <a:xfrm rot="2700000">
              <a:off x="10475934" y="10188579"/>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839" name="Dreieck"/>
            <p:cNvSpPr/>
            <p:nvPr/>
          </p:nvSpPr>
          <p:spPr>
            <a:xfrm rot="2700000">
              <a:off x="11311097" y="1102374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840" name="Dreieck"/>
            <p:cNvSpPr/>
            <p:nvPr/>
          </p:nvSpPr>
          <p:spPr>
            <a:xfrm rot="2700000">
              <a:off x="12146261" y="1185890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841" name="Dreieck"/>
            <p:cNvSpPr/>
            <p:nvPr/>
          </p:nvSpPr>
          <p:spPr>
            <a:xfrm rot="2700000">
              <a:off x="3011717" y="2724363"/>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842" name="Dreieck"/>
            <p:cNvSpPr/>
            <p:nvPr/>
          </p:nvSpPr>
          <p:spPr>
            <a:xfrm rot="2700000">
              <a:off x="3846882" y="3559526"/>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843" name="Dreieck"/>
            <p:cNvSpPr/>
            <p:nvPr/>
          </p:nvSpPr>
          <p:spPr>
            <a:xfrm rot="2700000">
              <a:off x="4682045" y="4394690"/>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844" name="Dreieck"/>
            <p:cNvSpPr/>
            <p:nvPr/>
          </p:nvSpPr>
          <p:spPr>
            <a:xfrm rot="2700000">
              <a:off x="5491079" y="5203725"/>
              <a:ext cx="558103" cy="5581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845" name="Dreieck"/>
            <p:cNvSpPr/>
            <p:nvPr/>
          </p:nvSpPr>
          <p:spPr>
            <a:xfrm rot="2700000">
              <a:off x="6326242" y="6038888"/>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sp>
          <p:nvSpPr>
            <p:cNvPr id="4846" name="Dreieck"/>
            <p:cNvSpPr/>
            <p:nvPr/>
          </p:nvSpPr>
          <p:spPr>
            <a:xfrm rot="2700000">
              <a:off x="7161406" y="6874052"/>
              <a:ext cx="558103" cy="558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4F8FB">
                <a:alpha val="25155"/>
              </a:srgbClr>
            </a:solidFill>
            <a:ln w="12700" cap="flat">
              <a:noFill/>
              <a:miter lim="400000"/>
            </a:ln>
            <a:effectLst/>
          </p:spPr>
          <p:txBody>
            <a:bodyPr wrap="square" lIns="457200" tIns="457200" rIns="457200" bIns="457200" numCol="1" anchor="t">
              <a:noAutofit/>
            </a:bodyPr>
            <a:lstStyle/>
            <a:p>
              <a:pPr algn="l" defTabSz="821530">
                <a:lnSpc>
                  <a:spcPts val="3900"/>
                </a:lnSpc>
                <a:spcBef>
                  <a:spcPts val="1800"/>
                </a:spcBef>
                <a:defRPr sz="3000" spc="0">
                  <a:solidFill>
                    <a:srgbClr val="FFFFFF">
                      <a:alpha val="25000"/>
                    </a:srgbClr>
                  </a:solidFill>
                  <a:latin typeface="Graphik Light"/>
                  <a:ea typeface="Graphik Light"/>
                  <a:cs typeface="Graphik Light"/>
                  <a:sym typeface="Graphik Light"/>
                </a:defRPr>
              </a:pPr>
              <a:endParaRPr/>
            </a:p>
          </p:txBody>
        </p:sp>
      </p:grpSp>
      <p:sp>
        <p:nvSpPr>
          <p:cNvPr id="4848" name="7"/>
          <p:cNvSpPr>
            <a:spLocks noGrp="1"/>
          </p:cNvSpPr>
          <p:nvPr>
            <p:ph type="body" idx="22"/>
          </p:nvPr>
        </p:nvSpPr>
        <p:spPr>
          <a:prstGeom prst="rect">
            <a:avLst/>
          </a:prstGeom>
        </p:spPr>
        <p:txBody>
          <a:bodyPr/>
          <a:lstStyle/>
          <a:p>
            <a:r>
              <a:t>7</a:t>
            </a:r>
          </a:p>
        </p:txBody>
      </p:sp>
      <p:sp>
        <p:nvSpPr>
          <p:cNvPr id="4849" name="DMS innovationszirkel"/>
          <p:cNvSpPr/>
          <p:nvPr/>
        </p:nvSpPr>
        <p:spPr>
          <a:xfrm>
            <a:off x="756954" y="12954950"/>
            <a:ext cx="11208931"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a:solidFill>
                  <a:srgbClr val="F4F8FB"/>
                </a:solidFill>
                <a:latin typeface="+mn-lt"/>
                <a:ea typeface="+mn-ea"/>
                <a:cs typeface="+mn-cs"/>
                <a:sym typeface="Helvetica"/>
              </a:defRPr>
            </a:lvl1pPr>
          </a:lstStyle>
          <a:p>
            <a:r>
              <a:t>DMS innovationszirkel  </a:t>
            </a:r>
          </a:p>
        </p:txBody>
      </p:sp>
      <p:sp>
        <p:nvSpPr>
          <p:cNvPr id="4850" name="Ideen verbessern und ausprobieren"/>
          <p:cNvSpPr>
            <a:spLocks noGrp="1"/>
          </p:cNvSpPr>
          <p:nvPr>
            <p:ph type="body" idx="23"/>
          </p:nvPr>
        </p:nvSpPr>
        <p:spPr>
          <a:xfrm>
            <a:off x="755910" y="2810458"/>
            <a:ext cx="13707829" cy="80950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594" y="21600"/>
                </a:lnTo>
                <a:lnTo>
                  <a:pt x="0" y="21600"/>
                </a:lnTo>
                <a:lnTo>
                  <a:pt x="0" y="0"/>
                </a:lnTo>
                <a:close/>
              </a:path>
            </a:pathLst>
          </a:custGeom>
        </p:spPr>
        <p:txBody>
          <a:bodyPr/>
          <a:lstStyle/>
          <a:p>
            <a:r>
              <a:t>Ideen verbessern und ausprobieren</a:t>
            </a:r>
          </a:p>
        </p:txBody>
      </p:sp>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2" name="Foliennumm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91</a:t>
            </a:fld>
            <a:endParaRPr/>
          </a:p>
        </p:txBody>
      </p:sp>
      <p:sp>
        <p:nvSpPr>
          <p:cNvPr id="4853"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pic>
        <p:nvPicPr>
          <p:cNvPr id="4854" name="Bild" descr="Bild"/>
          <p:cNvPicPr>
            <a:picLocks noGrp="1"/>
          </p:cNvPicPr>
          <p:nvPr>
            <p:ph type="pic" idx="21"/>
          </p:nvPr>
        </p:nvPicPr>
        <p:blipFill>
          <a:blip r:embed="rId2">
            <a:alphaModFix amt="28017"/>
          </a:blip>
          <a:srcRect/>
          <a:stretch>
            <a:fillRect/>
          </a:stretch>
        </p:blipFill>
        <p:spPr>
          <a:prstGeom prst="rect">
            <a:avLst/>
          </a:prstGeom>
        </p:spPr>
      </p:pic>
      <p:sp>
        <p:nvSpPr>
          <p:cNvPr id="4855" name="DMS innovationszirkel"/>
          <p:cNvSpPr/>
          <p:nvPr/>
        </p:nvSpPr>
        <p:spPr>
          <a:xfrm>
            <a:off x="1822952" y="12954950"/>
            <a:ext cx="11219948"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sp>
        <p:nvSpPr>
          <p:cNvPr id="4856" name="Rechteck"/>
          <p:cNvSpPr/>
          <p:nvPr/>
        </p:nvSpPr>
        <p:spPr>
          <a:xfrm>
            <a:off x="0" y="0"/>
            <a:ext cx="1502892" cy="13716001"/>
          </a:xfrm>
          <a:prstGeom prst="rect">
            <a:avLst/>
          </a:prstGeom>
          <a:solidFill>
            <a:srgbClr val="D80078"/>
          </a:solidFill>
          <a:ln w="12700">
            <a:miter lim="400000"/>
          </a:ln>
        </p:spPr>
        <p:txBody>
          <a:bodyPr lIns="50800" tIns="50800" rIns="50800" bIns="50800" anchor="ctr"/>
          <a:lstStyle/>
          <a:p>
            <a:pPr defTabSz="825500">
              <a:defRPr sz="3200">
                <a:solidFill>
                  <a:srgbClr val="D80078"/>
                </a:solidFill>
                <a:latin typeface="Helvetica Neue Medium"/>
                <a:ea typeface="Helvetica Neue Medium"/>
                <a:cs typeface="Helvetica Neue Medium"/>
                <a:sym typeface="Helvetica Neue Medium"/>
              </a:defRPr>
            </a:pPr>
            <a:endParaRPr/>
          </a:p>
        </p:txBody>
      </p:sp>
      <p:sp>
        <p:nvSpPr>
          <p:cNvPr id="4857" name="Erklärung"/>
          <p:cNvSpPr/>
          <p:nvPr/>
        </p:nvSpPr>
        <p:spPr>
          <a:xfrm rot="16200000">
            <a:off x="-5513023" y="6603387"/>
            <a:ext cx="12428063" cy="64368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5400"/>
              </a:lnSpc>
              <a:spcBef>
                <a:spcPts val="3600"/>
              </a:spcBef>
              <a:tabLst>
                <a:tab pos="342900" algn="l"/>
                <a:tab pos="698500" algn="l"/>
                <a:tab pos="1066800" algn="l"/>
                <a:tab pos="1409700" algn="l"/>
                <a:tab pos="1765300" algn="l"/>
                <a:tab pos="2133600" algn="l"/>
                <a:tab pos="2476500" algn="l"/>
                <a:tab pos="2832100" algn="l"/>
                <a:tab pos="3200400" algn="l"/>
                <a:tab pos="3543300" algn="l"/>
                <a:tab pos="3898900" algn="l"/>
                <a:tab pos="4267200" algn="l"/>
              </a:tabLst>
              <a:defRPr sz="3600" b="1" spc="-36">
                <a:solidFill>
                  <a:srgbClr val="FFFFFF"/>
                </a:solidFill>
                <a:latin typeface="+mn-lt"/>
                <a:ea typeface="+mn-ea"/>
                <a:cs typeface="+mn-cs"/>
                <a:sym typeface="Helvetica"/>
              </a:defRPr>
            </a:lvl1pPr>
          </a:lstStyle>
          <a:p>
            <a:r>
              <a:t>Erklärung</a:t>
            </a:r>
          </a:p>
        </p:txBody>
      </p:sp>
      <p:sp>
        <p:nvSpPr>
          <p:cNvPr id="4858" name="Ideen verbessern und ausprobieren"/>
          <p:cNvSpPr>
            <a:spLocks noGrp="1"/>
          </p:cNvSpPr>
          <p:nvPr>
            <p:ph type="body" idx="22"/>
          </p:nvPr>
        </p:nvSpPr>
        <p:spPr>
          <a:prstGeom prst="rect">
            <a:avLst/>
          </a:prstGeom>
        </p:spPr>
        <p:txBody>
          <a:bodyPr/>
          <a:lstStyle/>
          <a:p>
            <a:r>
              <a:t>Ideen verbessern und ausprobieren</a:t>
            </a:r>
          </a:p>
        </p:txBody>
      </p:sp>
      <p:sp>
        <p:nvSpPr>
          <p:cNvPr id="4859" name="Die Gruppen bereiten sich nun auf die finale Abschlusspräsentation vor.…"/>
          <p:cNvSpPr>
            <a:spLocks noGrp="1"/>
          </p:cNvSpPr>
          <p:nvPr>
            <p:ph type="body" idx="23"/>
          </p:nvPr>
        </p:nvSpPr>
        <p:spPr>
          <a:prstGeom prst="rect">
            <a:avLst/>
          </a:prstGeom>
        </p:spPr>
        <p:txBody>
          <a:bodyPr/>
          <a:lstStyle/>
          <a:p>
            <a:pPr>
              <a:lnSpc>
                <a:spcPct val="117999"/>
              </a:lnSpc>
              <a:spcBef>
                <a:spcPts val="0"/>
              </a:spcBef>
              <a:tabLst/>
              <a:defRPr sz="2200" spc="0">
                <a:solidFill>
                  <a:srgbClr val="000000"/>
                </a:solidFill>
                <a:latin typeface="Helvetica Neue"/>
                <a:ea typeface="Helvetica Neue"/>
                <a:cs typeface="Helvetica Neue"/>
                <a:sym typeface="Helvetica Neue"/>
              </a:defRPr>
            </a:pPr>
            <a:r>
              <a:t>Die Gruppen bereiten sich nun auf die finale Abschlusspräsentation vor. </a:t>
            </a: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r>
              <a:t>Der Prototyp, den die Schüler*innen nun entwickeln, kann je nach verfügbarer Zeit eine Präsentation mit dem Konzept sein oder aber bereits ausgestaltete Lösungen, die von den Mitschüler*innen und/oder Testpersonen ausprobiert werden können.</a:t>
            </a: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r>
              <a:t>Lassen Sie den Schüler*innen einen größtmöglichen Freiraum in der Ausgestaltung des Produktes, denn je nach der ausgearbeiteten Problemstellung kann eine digitales Produkt wie eine App die Lösung sein, aber auch analoge Produkte wie Plakate können zum Ziel führen. </a:t>
            </a: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a:p>
            <a:pPr>
              <a:lnSpc>
                <a:spcPct val="117999"/>
              </a:lnSpc>
              <a:spcBef>
                <a:spcPts val="0"/>
              </a:spcBef>
              <a:tabLst/>
              <a:defRPr sz="2200" spc="0">
                <a:solidFill>
                  <a:srgbClr val="000000"/>
                </a:solidFill>
                <a:latin typeface="Helvetica Neue"/>
                <a:ea typeface="Helvetica Neue"/>
                <a:cs typeface="Helvetica Neue"/>
                <a:sym typeface="Helvetica Neue"/>
              </a:defRPr>
            </a:pPr>
            <a:endParaRPr/>
          </a:p>
        </p:txBody>
      </p:sp>
      <p:pic>
        <p:nvPicPr>
          <p:cNvPr id="4860" name="outline_groups_black_24dp.png" descr="outline_groups_black_24dp.png"/>
          <p:cNvPicPr>
            <a:picLocks noGrp="1" noChangeAspect="1"/>
          </p:cNvPicPr>
          <p:nvPr>
            <p:ph type="pic" idx="24"/>
          </p:nvPr>
        </p:nvPicPr>
        <p:blipFill>
          <a:blip r:embed="rId3"/>
          <a:srcRect/>
          <a:stretch>
            <a:fillRect/>
          </a:stretch>
        </p:blipFill>
        <p:spPr>
          <a:prstGeom prst="rect">
            <a:avLst/>
          </a:prstGeom>
        </p:spPr>
      </p:pic>
      <p:pic>
        <p:nvPicPr>
          <p:cNvPr id="4861" name="Bildschirmfoto 2022-06-03 um 23.45.59.png" descr="Bildschirmfoto 2022-06-03 um 23.45.59.png"/>
          <p:cNvPicPr>
            <a:picLocks noGrp="1" noChangeAspect="1"/>
          </p:cNvPicPr>
          <p:nvPr>
            <p:ph type="pic" idx="27"/>
          </p:nvPr>
        </p:nvPicPr>
        <p:blipFill>
          <a:blip r:embed="rId4"/>
          <a:srcRect l="151" r="151"/>
          <a:stretch>
            <a:fillRect/>
          </a:stretch>
        </p:blipFill>
        <p:spPr>
          <a:prstGeom prst="rect">
            <a:avLst/>
          </a:prstGeom>
        </p:spPr>
      </p:pic>
      <p:pic>
        <p:nvPicPr>
          <p:cNvPr id="4862" name="Bildschirmfoto 2022-06-03 um 23.46.16.png" descr="Bildschirmfoto 2022-06-03 um 23.46.16.png"/>
          <p:cNvPicPr>
            <a:picLocks noChangeAspect="1"/>
          </p:cNvPicPr>
          <p:nvPr/>
        </p:nvPicPr>
        <p:blipFill>
          <a:blip r:embed="rId5"/>
          <a:srcRect t="295" b="295"/>
          <a:stretch>
            <a:fillRect/>
          </a:stretch>
        </p:blipFill>
        <p:spPr>
          <a:xfrm>
            <a:off x="3094992" y="7747474"/>
            <a:ext cx="7810795" cy="4392089"/>
          </a:xfrm>
          <a:prstGeom prst="rect">
            <a:avLst/>
          </a:prstGeom>
          <a:ln w="12700">
            <a:miter lim="400000"/>
          </a:ln>
        </p:spPr>
      </p:pic>
      <p:sp>
        <p:nvSpPr>
          <p:cNvPr id="4863" name="Nun startet die Umsetzungsphase."/>
          <p:cNvSpPr/>
          <p:nvPr/>
        </p:nvSpPr>
        <p:spPr>
          <a:xfrm>
            <a:off x="12159344" y="2540000"/>
            <a:ext cx="11406165" cy="203352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4100"/>
              </a:lnSpc>
              <a:spcBef>
                <a:spcPts val="3600"/>
              </a:spcBef>
              <a:tabLst>
                <a:tab pos="342900" algn="l"/>
                <a:tab pos="698500" algn="l"/>
                <a:tab pos="1066800" algn="l"/>
                <a:tab pos="1409700" algn="l"/>
                <a:tab pos="1765300" algn="l"/>
                <a:tab pos="2133600" algn="l"/>
                <a:tab pos="2476500" algn="l"/>
                <a:tab pos="2832100" algn="l"/>
                <a:tab pos="3200400" algn="l"/>
                <a:tab pos="3543300" algn="l"/>
                <a:tab pos="3898900" algn="l"/>
                <a:tab pos="4267200" algn="l"/>
              </a:tabLst>
              <a:defRPr sz="2500" i="1" spc="-25">
                <a:solidFill>
                  <a:srgbClr val="0D0409"/>
                </a:solidFill>
                <a:latin typeface="+mn-lt"/>
                <a:ea typeface="+mn-ea"/>
                <a:cs typeface="+mn-cs"/>
                <a:sym typeface="Helvetica"/>
              </a:defRPr>
            </a:lvl1pPr>
          </a:lstStyle>
          <a:p>
            <a:r>
              <a:t>Nun startet die Umsetzungsphase. </a:t>
            </a:r>
          </a:p>
        </p:txBody>
      </p:sp>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5" name="Foliennumm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92</a:t>
            </a:fld>
            <a:endParaRPr/>
          </a:p>
        </p:txBody>
      </p:sp>
      <p:sp>
        <p:nvSpPr>
          <p:cNvPr id="4866"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pic>
        <p:nvPicPr>
          <p:cNvPr id="4867" name="Bild" descr="Bild"/>
          <p:cNvPicPr>
            <a:picLocks noGrp="1"/>
          </p:cNvPicPr>
          <p:nvPr>
            <p:ph type="pic" idx="21"/>
          </p:nvPr>
        </p:nvPicPr>
        <p:blipFill>
          <a:blip r:embed="rId2">
            <a:alphaModFix amt="28017"/>
          </a:blip>
          <a:srcRect/>
          <a:stretch>
            <a:fillRect/>
          </a:stretch>
        </p:blipFill>
        <p:spPr>
          <a:prstGeom prst="rect">
            <a:avLst/>
          </a:prstGeom>
        </p:spPr>
      </p:pic>
      <p:sp>
        <p:nvSpPr>
          <p:cNvPr id="4868" name="DMS innovationszirkel"/>
          <p:cNvSpPr/>
          <p:nvPr/>
        </p:nvSpPr>
        <p:spPr>
          <a:xfrm>
            <a:off x="751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sp>
        <p:nvSpPr>
          <p:cNvPr id="4869" name="Verbessert eure Idee. Entwickelt sie weiter und  verfeinert sie."/>
          <p:cNvSpPr txBox="1"/>
          <p:nvPr/>
        </p:nvSpPr>
        <p:spPr>
          <a:xfrm>
            <a:off x="766243" y="8168974"/>
            <a:ext cx="5198459" cy="1351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825500">
              <a:lnSpc>
                <a:spcPct val="90000"/>
              </a:lnSpc>
              <a:spcBef>
                <a:spcPts val="1500"/>
              </a:spcBef>
              <a:defRPr sz="3200">
                <a:solidFill>
                  <a:srgbClr val="323232"/>
                </a:solidFill>
                <a:latin typeface="+mn-lt"/>
                <a:ea typeface="+mn-ea"/>
                <a:cs typeface="+mn-cs"/>
                <a:sym typeface="Helvetica"/>
              </a:defRPr>
            </a:lvl1pPr>
          </a:lstStyle>
          <a:p>
            <a:r>
              <a:t>Verbessert eure Idee. Entwickelt sie weiter und  verfeinert sie.</a:t>
            </a:r>
          </a:p>
        </p:txBody>
      </p:sp>
      <p:sp>
        <p:nvSpPr>
          <p:cNvPr id="4870" name="Linie"/>
          <p:cNvSpPr/>
          <p:nvPr/>
        </p:nvSpPr>
        <p:spPr>
          <a:xfrm flipV="1">
            <a:off x="6999051" y="4113918"/>
            <a:ext cx="1" cy="6632528"/>
          </a:xfrm>
          <a:prstGeom prst="line">
            <a:avLst/>
          </a:prstGeom>
          <a:ln w="25400">
            <a:solidFill>
              <a:srgbClr val="000000"/>
            </a:solidFill>
            <a:miter lim="400000"/>
          </a:ln>
        </p:spPr>
        <p:txBody>
          <a:bodyPr lIns="50800" tIns="50800" rIns="50800" bIns="50800" anchor="ctr"/>
          <a:lstStyle/>
          <a:p>
            <a:pPr defTabSz="825500">
              <a:defRPr sz="3200">
                <a:solidFill>
                  <a:srgbClr val="000000"/>
                </a:solidFill>
                <a:latin typeface="Helvetica Light"/>
                <a:ea typeface="Helvetica Light"/>
                <a:cs typeface="Helvetica Light"/>
                <a:sym typeface="Helvetica Light"/>
              </a:defRPr>
            </a:pPr>
            <a:endParaRPr/>
          </a:p>
        </p:txBody>
      </p:sp>
      <p:pic>
        <p:nvPicPr>
          <p:cNvPr id="4871" name="Bild" descr="Bild"/>
          <p:cNvPicPr>
            <a:picLocks noChangeAspect="1"/>
          </p:cNvPicPr>
          <p:nvPr/>
        </p:nvPicPr>
        <p:blipFill>
          <a:blip r:embed="rId3"/>
          <a:stretch>
            <a:fillRect/>
          </a:stretch>
        </p:blipFill>
        <p:spPr>
          <a:xfrm>
            <a:off x="2352012" y="5109853"/>
            <a:ext cx="2026921" cy="2026921"/>
          </a:xfrm>
          <a:prstGeom prst="rect">
            <a:avLst/>
          </a:prstGeom>
          <a:ln w="12700">
            <a:miter lim="400000"/>
          </a:ln>
        </p:spPr>
      </p:pic>
      <p:grpSp>
        <p:nvGrpSpPr>
          <p:cNvPr id="4874" name="Gruppieren"/>
          <p:cNvGrpSpPr/>
          <p:nvPr/>
        </p:nvGrpSpPr>
        <p:grpSpPr>
          <a:xfrm rot="583414">
            <a:off x="5016472" y="4112670"/>
            <a:ext cx="1564641" cy="1564641"/>
            <a:chOff x="0" y="0"/>
            <a:chExt cx="1564639" cy="1564639"/>
          </a:xfrm>
        </p:grpSpPr>
        <p:sp>
          <p:nvSpPr>
            <p:cNvPr id="4872" name="Kreis"/>
            <p:cNvSpPr/>
            <p:nvPr/>
          </p:nvSpPr>
          <p:spPr>
            <a:xfrm>
              <a:off x="0" y="0"/>
              <a:ext cx="1564640" cy="1564640"/>
            </a:xfrm>
            <a:prstGeom prst="ellipse">
              <a:avLst/>
            </a:prstGeom>
            <a:solidFill>
              <a:srgbClr val="EEC36B"/>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4873" name="10…"/>
            <p:cNvSpPr txBox="1"/>
            <p:nvPr/>
          </p:nvSpPr>
          <p:spPr>
            <a:xfrm>
              <a:off x="424239" y="257809"/>
              <a:ext cx="690762" cy="10312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defTabSz="825500">
                <a:lnSpc>
                  <a:spcPct val="90000"/>
                </a:lnSpc>
                <a:defRPr sz="4800" b="1">
                  <a:solidFill>
                    <a:srgbClr val="323232"/>
                  </a:solidFill>
                  <a:latin typeface="+mn-lt"/>
                  <a:ea typeface="+mn-ea"/>
                  <a:cs typeface="+mn-cs"/>
                  <a:sym typeface="Helvetica"/>
                </a:defRPr>
              </a:pPr>
              <a:r>
                <a:t>10</a:t>
              </a:r>
            </a:p>
            <a:p>
              <a:pPr defTabSz="825500">
                <a:lnSpc>
                  <a:spcPct val="90000"/>
                </a:lnSpc>
                <a:defRPr b="1">
                  <a:solidFill>
                    <a:srgbClr val="323232"/>
                  </a:solidFill>
                  <a:latin typeface="+mn-lt"/>
                  <a:ea typeface="+mn-ea"/>
                  <a:cs typeface="+mn-cs"/>
                  <a:sym typeface="Helvetica"/>
                </a:defRPr>
              </a:pPr>
              <a:r>
                <a:t>MIN</a:t>
              </a:r>
            </a:p>
          </p:txBody>
        </p:sp>
      </p:grpSp>
      <p:sp>
        <p:nvSpPr>
          <p:cNvPr id="4875" name="Verbessern und ausarbeiten"/>
          <p:cNvSpPr>
            <a:spLocks noGrp="1"/>
          </p:cNvSpPr>
          <p:nvPr>
            <p:ph type="title"/>
          </p:nvPr>
        </p:nvSpPr>
        <p:spPr>
          <a:xfrm>
            <a:off x="766243" y="762000"/>
            <a:ext cx="22870563" cy="1745783"/>
          </a:xfrm>
          <a:prstGeom prst="rect">
            <a:avLst/>
          </a:prstGeom>
        </p:spPr>
        <p:txBody>
          <a:bodyPr/>
          <a:lstStyle>
            <a:lvl1pPr defTabSz="825500">
              <a:lnSpc>
                <a:spcPct val="90000"/>
              </a:lnSpc>
              <a:spcBef>
                <a:spcPts val="0"/>
              </a:spcBef>
              <a:tabLst/>
              <a:defRPr sz="6000" spc="0">
                <a:solidFill>
                  <a:srgbClr val="323232"/>
                </a:solidFill>
              </a:defRPr>
            </a:lvl1pPr>
          </a:lstStyle>
          <a:p>
            <a:r>
              <a:t>Verbessern und ausarbeiten</a:t>
            </a:r>
          </a:p>
        </p:txBody>
      </p:sp>
      <p:sp>
        <p:nvSpPr>
          <p:cNvPr id="4876" name="Bereitet eure Abschlusspräsentation vor, bei der Ihr eure Idee final vorstellt."/>
          <p:cNvSpPr txBox="1"/>
          <p:nvPr/>
        </p:nvSpPr>
        <p:spPr>
          <a:xfrm>
            <a:off x="8033401" y="8168974"/>
            <a:ext cx="5198459" cy="1785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825500">
              <a:lnSpc>
                <a:spcPct val="90000"/>
              </a:lnSpc>
              <a:spcBef>
                <a:spcPts val="1500"/>
              </a:spcBef>
              <a:defRPr sz="3200">
                <a:solidFill>
                  <a:srgbClr val="323232"/>
                </a:solidFill>
                <a:latin typeface="+mn-lt"/>
                <a:ea typeface="+mn-ea"/>
                <a:cs typeface="+mn-cs"/>
                <a:sym typeface="Helvetica"/>
              </a:defRPr>
            </a:lvl1pPr>
          </a:lstStyle>
          <a:p>
            <a:r>
              <a:t>Bereitet eure Abschlusspräsentation vor, bei der Ihr eure Idee final vorstellt.</a:t>
            </a:r>
          </a:p>
        </p:txBody>
      </p:sp>
      <p:grpSp>
        <p:nvGrpSpPr>
          <p:cNvPr id="4879" name="Gruppieren"/>
          <p:cNvGrpSpPr/>
          <p:nvPr/>
        </p:nvGrpSpPr>
        <p:grpSpPr>
          <a:xfrm rot="583414">
            <a:off x="12440305" y="4112670"/>
            <a:ext cx="1564641" cy="1564641"/>
            <a:chOff x="0" y="0"/>
            <a:chExt cx="1564639" cy="1564639"/>
          </a:xfrm>
        </p:grpSpPr>
        <p:sp>
          <p:nvSpPr>
            <p:cNvPr id="4877" name="Kreis"/>
            <p:cNvSpPr/>
            <p:nvPr/>
          </p:nvSpPr>
          <p:spPr>
            <a:xfrm>
              <a:off x="0" y="0"/>
              <a:ext cx="1564640" cy="1564640"/>
            </a:xfrm>
            <a:prstGeom prst="ellipse">
              <a:avLst/>
            </a:prstGeom>
            <a:solidFill>
              <a:srgbClr val="EEC36B"/>
            </a:solidFill>
            <a:ln w="12700" cap="flat">
              <a:noFill/>
              <a:miter lim="400000"/>
            </a:ln>
            <a:effectLst/>
          </p:spPr>
          <p:txBody>
            <a:bodyPr wrap="square" lIns="50800" tIns="50800" rIns="50800" bIns="50800" numCol="1" anchor="ctr">
              <a:noAutofit/>
            </a:bodyPr>
            <a:lstStyle/>
            <a:p>
              <a:pPr algn="l" defTabSz="547687">
                <a:lnSpc>
                  <a:spcPts val="2600"/>
                </a:lnSpc>
                <a:spcBef>
                  <a:spcPts val="1200"/>
                </a:spcBef>
                <a:defRPr sz="2000" spc="0">
                  <a:solidFill>
                    <a:srgbClr val="FFFFFF"/>
                  </a:solidFill>
                  <a:latin typeface="Graphik Light"/>
                  <a:ea typeface="Graphik Light"/>
                  <a:cs typeface="Graphik Light"/>
                  <a:sym typeface="Graphik Light"/>
                </a:defRPr>
              </a:pPr>
              <a:endParaRPr/>
            </a:p>
          </p:txBody>
        </p:sp>
        <p:sp>
          <p:nvSpPr>
            <p:cNvPr id="4878" name="80…"/>
            <p:cNvSpPr txBox="1"/>
            <p:nvPr/>
          </p:nvSpPr>
          <p:spPr>
            <a:xfrm>
              <a:off x="424239" y="257809"/>
              <a:ext cx="690762" cy="10312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defTabSz="825500">
                <a:lnSpc>
                  <a:spcPct val="90000"/>
                </a:lnSpc>
                <a:defRPr sz="4800" b="1">
                  <a:solidFill>
                    <a:srgbClr val="323232"/>
                  </a:solidFill>
                  <a:latin typeface="+mn-lt"/>
                  <a:ea typeface="+mn-ea"/>
                  <a:cs typeface="+mn-cs"/>
                  <a:sym typeface="Helvetica"/>
                </a:defRPr>
              </a:pPr>
              <a:r>
                <a:t>80</a:t>
              </a:r>
            </a:p>
            <a:p>
              <a:pPr defTabSz="825500">
                <a:lnSpc>
                  <a:spcPct val="90000"/>
                </a:lnSpc>
                <a:defRPr b="1">
                  <a:solidFill>
                    <a:srgbClr val="323232"/>
                  </a:solidFill>
                  <a:latin typeface="+mn-lt"/>
                  <a:ea typeface="+mn-ea"/>
                  <a:cs typeface="+mn-cs"/>
                  <a:sym typeface="Helvetica"/>
                </a:defRPr>
              </a:pPr>
              <a:r>
                <a:t>MIN</a:t>
              </a:r>
            </a:p>
          </p:txBody>
        </p:sp>
      </p:grpSp>
      <p:pic>
        <p:nvPicPr>
          <p:cNvPr id="4880" name="Bild" descr="Bild"/>
          <p:cNvPicPr>
            <a:picLocks noChangeAspect="1"/>
          </p:cNvPicPr>
          <p:nvPr/>
        </p:nvPicPr>
        <p:blipFill>
          <a:blip r:embed="rId4"/>
          <a:stretch>
            <a:fillRect/>
          </a:stretch>
        </p:blipFill>
        <p:spPr>
          <a:xfrm>
            <a:off x="9700220" y="5109853"/>
            <a:ext cx="2026921" cy="2026921"/>
          </a:xfrm>
          <a:prstGeom prst="rect">
            <a:avLst/>
          </a:prstGeom>
          <a:ln w="12700">
            <a:miter lim="400000"/>
          </a:ln>
        </p:spPr>
      </p:pic>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CDE8B5"/>
        </a:solidFill>
        <a:effectLst/>
      </p:bgPr>
    </p:bg>
    <p:spTree>
      <p:nvGrpSpPr>
        <p:cNvPr id="1" name=""/>
        <p:cNvGrpSpPr/>
        <p:nvPr/>
      </p:nvGrpSpPr>
      <p:grpSpPr>
        <a:xfrm>
          <a:off x="0" y="0"/>
          <a:ext cx="0" cy="0"/>
          <a:chOff x="0" y="0"/>
          <a:chExt cx="0" cy="0"/>
        </a:xfrm>
      </p:grpSpPr>
      <p:sp>
        <p:nvSpPr>
          <p:cNvPr id="4882"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93</a:t>
            </a:fld>
            <a:endParaRPr/>
          </a:p>
        </p:txBody>
      </p:sp>
      <p:sp>
        <p:nvSpPr>
          <p:cNvPr id="4883" name="Bereitet eure Idee auf.…"/>
          <p:cNvSpPr>
            <a:spLocks noGrp="1"/>
          </p:cNvSpPr>
          <p:nvPr>
            <p:ph type="body" idx="21"/>
          </p:nvPr>
        </p:nvSpPr>
        <p:spPr>
          <a:xfrm>
            <a:off x="832760" y="2446296"/>
            <a:ext cx="15497865" cy="887094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599" y="21600"/>
                </a:lnTo>
                <a:lnTo>
                  <a:pt x="0" y="21600"/>
                </a:lnTo>
                <a:lnTo>
                  <a:pt x="0" y="0"/>
                </a:lnTo>
                <a:close/>
              </a:path>
            </a:pathLst>
          </a:cu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nSpc>
                <a:spcPct val="90000"/>
              </a:lnSpc>
              <a:spcBef>
                <a:spcPts val="4000"/>
              </a:spcBef>
              <a:defRPr sz="4800" b="1" spc="-96">
                <a:solidFill>
                  <a:srgbClr val="535E7C"/>
                </a:solidFill>
              </a:defRPr>
            </a:pPr>
            <a:r>
              <a:t>Bereitet eure Idee auf. </a:t>
            </a:r>
          </a:p>
          <a:p>
            <a:pPr>
              <a:lnSpc>
                <a:spcPct val="90000"/>
              </a:lnSpc>
              <a:spcBef>
                <a:spcPts val="4000"/>
              </a:spcBef>
              <a:defRPr sz="4800" b="1" spc="-96">
                <a:solidFill>
                  <a:srgbClr val="535E7C"/>
                </a:solidFill>
              </a:defRPr>
            </a:pPr>
            <a:r>
              <a:t>Baut einen Prototypen, um eure Ideen zu präsentieren (Powerpoint mit dem Konzept, Modell, Film, …).</a:t>
            </a:r>
          </a:p>
        </p:txBody>
      </p:sp>
      <p:sp>
        <p:nvSpPr>
          <p:cNvPr id="4884" name="Aufgabe"/>
          <p:cNvSpPr>
            <a:spLocks noGrp="1"/>
          </p:cNvSpPr>
          <p:nvPr>
            <p:ph type="body" idx="22"/>
          </p:nvPr>
        </p:nvSpPr>
        <p:spPr>
          <a:prstGeom prst="rect">
            <a:avLst/>
          </a:prstGeom>
        </p:spPr>
        <p:txBody>
          <a:bodyPr/>
          <a:lstStyle/>
          <a:p>
            <a:r>
              <a:t>Aufgabe</a:t>
            </a:r>
          </a:p>
        </p:txBody>
      </p:sp>
      <p:sp>
        <p:nvSpPr>
          <p:cNvPr id="4885" name="80 Min"/>
          <p:cNvSpPr txBox="1">
            <a:spLocks noGrp="1"/>
          </p:cNvSpPr>
          <p:nvPr>
            <p:ph type="body" idx="23"/>
          </p:nvPr>
        </p:nvSpPr>
        <p:spPr>
          <a:xfrm>
            <a:off x="21455426" y="1970400"/>
            <a:ext cx="2068679" cy="896113"/>
          </a:xfrm>
          <a:prstGeom prst="rect">
            <a:avLst/>
          </a:prstGeom>
        </p:spPr>
        <p:txBody>
          <a:bodyPr/>
          <a:lstStyle/>
          <a:p>
            <a:r>
              <a:t>80 Min</a:t>
            </a:r>
          </a:p>
        </p:txBody>
      </p:sp>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7"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94</a:t>
            </a:fld>
            <a:endParaRPr/>
          </a:p>
        </p:txBody>
      </p:sp>
      <p:sp>
        <p:nvSpPr>
          <p:cNvPr id="4888" name="Bereitet eure Ideenpräsentation vor, um beim nächsten Mal eure Idee zu präsentieren."/>
          <p:cNvSpPr>
            <a:spLocks noGrp="1"/>
          </p:cNvSpPr>
          <p:nvPr>
            <p:ph type="body" idx="21"/>
          </p:nvPr>
        </p:nvSpPr>
        <p:spPr>
          <a:xfrm>
            <a:off x="3562969" y="2446296"/>
            <a:ext cx="14179036" cy="887094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599" y="21600"/>
                </a:lnTo>
                <a:lnTo>
                  <a:pt x="0" y="21600"/>
                </a:lnTo>
                <a:lnTo>
                  <a:pt x="0" y="0"/>
                </a:lnTo>
                <a:close/>
              </a:path>
            </a:pathLst>
          </a:custGeom>
        </p:spPr>
        <p:txBody>
          <a:bodyPr/>
          <a:lstStyle>
            <a:lvl1pPr>
              <a:lnSpc>
                <a:spcPct val="90000"/>
              </a:lnSpc>
              <a:spcBef>
                <a:spcPts val="4000"/>
              </a:spcBef>
              <a:defRPr sz="6400" b="1" spc="-128">
                <a:solidFill>
                  <a:srgbClr val="535E7C"/>
                </a:solidFill>
              </a:defRPr>
            </a:lvl1pPr>
          </a:lstStyle>
          <a:p>
            <a:r>
              <a:t>Bereitet eure Ideenpräsentation vor, um beim nächsten Mal eure Idee zu präsentieren.</a:t>
            </a:r>
          </a:p>
        </p:txBody>
      </p:sp>
      <p:sp>
        <p:nvSpPr>
          <p:cNvPr id="4889" name="Hausaufgabe bis zum …"/>
          <p:cNvSpPr>
            <a:spLocks noGrp="1"/>
          </p:cNvSpPr>
          <p:nvPr>
            <p:ph type="body" idx="22"/>
          </p:nvPr>
        </p:nvSpPr>
        <p:spPr>
          <a:xfrm>
            <a:off x="756718" y="762000"/>
            <a:ext cx="22870564" cy="1371600"/>
          </a:xfrm>
          <a:prstGeom prst="rect">
            <a:avLst/>
          </a:prstGeom>
        </p:spPr>
        <p:txBody>
          <a:bodyPr/>
          <a:lstStyle>
            <a:lvl1pPr defTabSz="457200">
              <a:lnSpc>
                <a:spcPts val="5400"/>
              </a:lnSpc>
              <a:spcBef>
                <a:spcPts val="3600"/>
              </a:spcBef>
              <a:tabLst>
                <a:tab pos="342900" algn="l"/>
                <a:tab pos="698500" algn="l"/>
                <a:tab pos="1066800" algn="l"/>
                <a:tab pos="1409700" algn="l"/>
                <a:tab pos="1765300" algn="l"/>
                <a:tab pos="2133600" algn="l"/>
                <a:tab pos="2476500" algn="l"/>
                <a:tab pos="2832100" algn="l"/>
                <a:tab pos="3200400" algn="l"/>
                <a:tab pos="3543300" algn="l"/>
                <a:tab pos="3898900" algn="l"/>
                <a:tab pos="4267200" algn="l"/>
              </a:tabLst>
              <a:defRPr sz="4800" b="1" spc="-48">
                <a:solidFill>
                  <a:srgbClr val="535E7C"/>
                </a:solidFill>
              </a:defRPr>
            </a:lvl1pPr>
          </a:lstStyle>
          <a:p>
            <a:r>
              <a:t>Hausaufgabe bis zum …</a:t>
            </a:r>
          </a:p>
        </p:txBody>
      </p:sp>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535E7C"/>
        </a:solidFill>
        <a:effectLst/>
      </p:bgPr>
    </p:bg>
    <p:spTree>
      <p:nvGrpSpPr>
        <p:cNvPr id="1" name=""/>
        <p:cNvGrpSpPr/>
        <p:nvPr/>
      </p:nvGrpSpPr>
      <p:grpSpPr>
        <a:xfrm>
          <a:off x="0" y="0"/>
          <a:ext cx="0" cy="0"/>
          <a:chOff x="0" y="0"/>
          <a:chExt cx="0" cy="0"/>
        </a:xfrm>
      </p:grpSpPr>
      <p:pic>
        <p:nvPicPr>
          <p:cNvPr id="4891" name="Bild" descr="Bild"/>
          <p:cNvPicPr>
            <a:picLocks noGrp="1"/>
          </p:cNvPicPr>
          <p:nvPr>
            <p:ph type="pic" idx="21"/>
          </p:nvPr>
        </p:nvPicPr>
        <p:blipFill>
          <a:blip r:embed="rId2">
            <a:alphaModFix amt="28017"/>
          </a:blip>
          <a:srcRect/>
          <a:stretch>
            <a:fillRect/>
          </a:stretch>
        </p:blipFill>
        <p:spPr>
          <a:prstGeom prst="rect">
            <a:avLst/>
          </a:prstGeom>
        </p:spPr>
      </p:pic>
      <p:grpSp>
        <p:nvGrpSpPr>
          <p:cNvPr id="5006" name="Gruppieren"/>
          <p:cNvGrpSpPr/>
          <p:nvPr/>
        </p:nvGrpSpPr>
        <p:grpSpPr>
          <a:xfrm>
            <a:off x="18288012" y="2151148"/>
            <a:ext cx="12316256" cy="9413704"/>
            <a:chOff x="0" y="0"/>
            <a:chExt cx="12316254" cy="9413703"/>
          </a:xfrm>
        </p:grpSpPr>
        <p:sp>
          <p:nvSpPr>
            <p:cNvPr id="4892" name="Kreis"/>
            <p:cNvSpPr/>
            <p:nvPr/>
          </p:nvSpPr>
          <p:spPr>
            <a:xfrm rot="10800000">
              <a:off x="5382110" y="4460123"/>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893" name="Kreis"/>
            <p:cNvSpPr/>
            <p:nvPr/>
          </p:nvSpPr>
          <p:spPr>
            <a:xfrm rot="10800000">
              <a:off x="4305687" y="4460123"/>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894" name="Kreis"/>
            <p:cNvSpPr/>
            <p:nvPr/>
          </p:nvSpPr>
          <p:spPr>
            <a:xfrm rot="10800000">
              <a:off x="3229264" y="4460123"/>
              <a:ext cx="475618"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895" name="Kreis"/>
            <p:cNvSpPr/>
            <p:nvPr/>
          </p:nvSpPr>
          <p:spPr>
            <a:xfrm rot="10800000">
              <a:off x="2152843" y="4460123"/>
              <a:ext cx="475618"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896" name="Kreis"/>
            <p:cNvSpPr/>
            <p:nvPr/>
          </p:nvSpPr>
          <p:spPr>
            <a:xfrm rot="10800000">
              <a:off x="1076422" y="4460123"/>
              <a:ext cx="475618"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897" name="Kreis"/>
            <p:cNvSpPr/>
            <p:nvPr/>
          </p:nvSpPr>
          <p:spPr>
            <a:xfrm rot="10800000">
              <a:off x="0" y="4460123"/>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898" name="Kreis"/>
            <p:cNvSpPr/>
            <p:nvPr/>
          </p:nvSpPr>
          <p:spPr>
            <a:xfrm rot="10800000">
              <a:off x="11840638" y="4460123"/>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899" name="Kreis"/>
            <p:cNvSpPr/>
            <p:nvPr/>
          </p:nvSpPr>
          <p:spPr>
            <a:xfrm rot="10800000">
              <a:off x="10764217" y="4460123"/>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00" name="Kreis"/>
            <p:cNvSpPr/>
            <p:nvPr/>
          </p:nvSpPr>
          <p:spPr>
            <a:xfrm rot="10800000">
              <a:off x="9687796" y="4460123"/>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01" name="Kreis"/>
            <p:cNvSpPr/>
            <p:nvPr/>
          </p:nvSpPr>
          <p:spPr>
            <a:xfrm rot="10800000">
              <a:off x="8611375" y="4460123"/>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02" name="Kreis"/>
            <p:cNvSpPr/>
            <p:nvPr/>
          </p:nvSpPr>
          <p:spPr>
            <a:xfrm rot="10800000">
              <a:off x="7534952" y="4460123"/>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03" name="Kreis"/>
            <p:cNvSpPr/>
            <p:nvPr/>
          </p:nvSpPr>
          <p:spPr>
            <a:xfrm rot="10800000">
              <a:off x="6458529" y="4460123"/>
              <a:ext cx="475618"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04" name="Kreis"/>
            <p:cNvSpPr/>
            <p:nvPr/>
          </p:nvSpPr>
          <p:spPr>
            <a:xfrm rot="10800000">
              <a:off x="4846894" y="3568099"/>
              <a:ext cx="475618"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05" name="Kreis"/>
            <p:cNvSpPr/>
            <p:nvPr/>
          </p:nvSpPr>
          <p:spPr>
            <a:xfrm rot="10800000">
              <a:off x="3770472" y="3568099"/>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06" name="Kreis"/>
            <p:cNvSpPr/>
            <p:nvPr/>
          </p:nvSpPr>
          <p:spPr>
            <a:xfrm rot="10800000">
              <a:off x="2694051" y="3568099"/>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07" name="Kreis"/>
            <p:cNvSpPr/>
            <p:nvPr/>
          </p:nvSpPr>
          <p:spPr>
            <a:xfrm rot="10800000">
              <a:off x="1617629" y="3568099"/>
              <a:ext cx="475618"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08" name="Kreis"/>
            <p:cNvSpPr/>
            <p:nvPr/>
          </p:nvSpPr>
          <p:spPr>
            <a:xfrm rot="10800000">
              <a:off x="541205" y="3568099"/>
              <a:ext cx="475618"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09" name="Kreis"/>
            <p:cNvSpPr/>
            <p:nvPr/>
          </p:nvSpPr>
          <p:spPr>
            <a:xfrm rot="10800000">
              <a:off x="11305424" y="3568099"/>
              <a:ext cx="475618"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10" name="Kreis"/>
            <p:cNvSpPr/>
            <p:nvPr/>
          </p:nvSpPr>
          <p:spPr>
            <a:xfrm rot="10800000">
              <a:off x="10229000" y="3568099"/>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11" name="Kreis"/>
            <p:cNvSpPr/>
            <p:nvPr/>
          </p:nvSpPr>
          <p:spPr>
            <a:xfrm rot="10800000">
              <a:off x="9152582" y="3568099"/>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12" name="Kreis"/>
            <p:cNvSpPr/>
            <p:nvPr/>
          </p:nvSpPr>
          <p:spPr>
            <a:xfrm rot="10800000">
              <a:off x="8076158" y="3568099"/>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13" name="Kreis"/>
            <p:cNvSpPr/>
            <p:nvPr/>
          </p:nvSpPr>
          <p:spPr>
            <a:xfrm rot="10800000">
              <a:off x="6999738" y="3568099"/>
              <a:ext cx="475618"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14" name="Kreis"/>
            <p:cNvSpPr/>
            <p:nvPr/>
          </p:nvSpPr>
          <p:spPr>
            <a:xfrm rot="10800000">
              <a:off x="5923315" y="3568099"/>
              <a:ext cx="475618"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15" name="Kreis"/>
            <p:cNvSpPr/>
            <p:nvPr/>
          </p:nvSpPr>
          <p:spPr>
            <a:xfrm rot="10800000">
              <a:off x="5382110" y="2676074"/>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16" name="Kreis"/>
            <p:cNvSpPr/>
            <p:nvPr/>
          </p:nvSpPr>
          <p:spPr>
            <a:xfrm rot="10800000">
              <a:off x="4305687" y="2676074"/>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17" name="Kreis"/>
            <p:cNvSpPr/>
            <p:nvPr/>
          </p:nvSpPr>
          <p:spPr>
            <a:xfrm rot="10800000">
              <a:off x="3229264" y="2676074"/>
              <a:ext cx="475618"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18" name="Kreis"/>
            <p:cNvSpPr/>
            <p:nvPr/>
          </p:nvSpPr>
          <p:spPr>
            <a:xfrm rot="10800000">
              <a:off x="2152843" y="2676074"/>
              <a:ext cx="475618"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19" name="Kreis"/>
            <p:cNvSpPr/>
            <p:nvPr/>
          </p:nvSpPr>
          <p:spPr>
            <a:xfrm rot="10800000">
              <a:off x="1076422" y="2676074"/>
              <a:ext cx="475618"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20" name="Kreis"/>
            <p:cNvSpPr/>
            <p:nvPr/>
          </p:nvSpPr>
          <p:spPr>
            <a:xfrm rot="10800000">
              <a:off x="11840638" y="2676074"/>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21" name="Kreis"/>
            <p:cNvSpPr/>
            <p:nvPr/>
          </p:nvSpPr>
          <p:spPr>
            <a:xfrm rot="10800000">
              <a:off x="10764217" y="2676074"/>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22" name="Kreis"/>
            <p:cNvSpPr/>
            <p:nvPr/>
          </p:nvSpPr>
          <p:spPr>
            <a:xfrm rot="10800000">
              <a:off x="9687796" y="2676074"/>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23" name="Kreis"/>
            <p:cNvSpPr/>
            <p:nvPr/>
          </p:nvSpPr>
          <p:spPr>
            <a:xfrm rot="10800000">
              <a:off x="8611375" y="2676074"/>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24" name="Kreis"/>
            <p:cNvSpPr/>
            <p:nvPr/>
          </p:nvSpPr>
          <p:spPr>
            <a:xfrm rot="10800000">
              <a:off x="7534952" y="2676074"/>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25" name="Kreis"/>
            <p:cNvSpPr/>
            <p:nvPr/>
          </p:nvSpPr>
          <p:spPr>
            <a:xfrm rot="10800000">
              <a:off x="6458529" y="2676074"/>
              <a:ext cx="475618"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26" name="Kreis"/>
            <p:cNvSpPr/>
            <p:nvPr/>
          </p:nvSpPr>
          <p:spPr>
            <a:xfrm rot="10800000">
              <a:off x="4846894" y="1784050"/>
              <a:ext cx="475618"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27" name="Kreis"/>
            <p:cNvSpPr/>
            <p:nvPr/>
          </p:nvSpPr>
          <p:spPr>
            <a:xfrm rot="10800000">
              <a:off x="3770472" y="1784050"/>
              <a:ext cx="475617"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28" name="Kreis"/>
            <p:cNvSpPr/>
            <p:nvPr/>
          </p:nvSpPr>
          <p:spPr>
            <a:xfrm rot="10800000">
              <a:off x="2694051" y="1784050"/>
              <a:ext cx="475617"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29" name="Kreis"/>
            <p:cNvSpPr/>
            <p:nvPr/>
          </p:nvSpPr>
          <p:spPr>
            <a:xfrm rot="10800000">
              <a:off x="1617629" y="1784050"/>
              <a:ext cx="475618"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30" name="Kreis"/>
            <p:cNvSpPr/>
            <p:nvPr/>
          </p:nvSpPr>
          <p:spPr>
            <a:xfrm rot="10800000">
              <a:off x="11305424" y="1784050"/>
              <a:ext cx="475618"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31" name="Kreis"/>
            <p:cNvSpPr/>
            <p:nvPr/>
          </p:nvSpPr>
          <p:spPr>
            <a:xfrm rot="10800000">
              <a:off x="10229000" y="1784050"/>
              <a:ext cx="475617"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32" name="Kreis"/>
            <p:cNvSpPr/>
            <p:nvPr/>
          </p:nvSpPr>
          <p:spPr>
            <a:xfrm rot="10800000">
              <a:off x="9152582" y="1784050"/>
              <a:ext cx="475617"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33" name="Kreis"/>
            <p:cNvSpPr/>
            <p:nvPr/>
          </p:nvSpPr>
          <p:spPr>
            <a:xfrm rot="10800000">
              <a:off x="8076158" y="1784050"/>
              <a:ext cx="475617"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34" name="Kreis"/>
            <p:cNvSpPr/>
            <p:nvPr/>
          </p:nvSpPr>
          <p:spPr>
            <a:xfrm rot="10800000">
              <a:off x="6999738" y="1784050"/>
              <a:ext cx="475618"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35" name="Kreis"/>
            <p:cNvSpPr/>
            <p:nvPr/>
          </p:nvSpPr>
          <p:spPr>
            <a:xfrm rot="10800000">
              <a:off x="5923315" y="1784050"/>
              <a:ext cx="475618"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36" name="Kreis"/>
            <p:cNvSpPr/>
            <p:nvPr/>
          </p:nvSpPr>
          <p:spPr>
            <a:xfrm rot="10800000">
              <a:off x="5382110" y="8028221"/>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37" name="Kreis"/>
            <p:cNvSpPr/>
            <p:nvPr/>
          </p:nvSpPr>
          <p:spPr>
            <a:xfrm rot="10800000">
              <a:off x="4305687" y="8028221"/>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38" name="Kreis"/>
            <p:cNvSpPr/>
            <p:nvPr/>
          </p:nvSpPr>
          <p:spPr>
            <a:xfrm rot="10800000">
              <a:off x="3229264" y="8028221"/>
              <a:ext cx="475618"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39" name="Kreis"/>
            <p:cNvSpPr/>
            <p:nvPr/>
          </p:nvSpPr>
          <p:spPr>
            <a:xfrm rot="10800000">
              <a:off x="2152843" y="8028221"/>
              <a:ext cx="475618"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40" name="Kreis"/>
            <p:cNvSpPr/>
            <p:nvPr/>
          </p:nvSpPr>
          <p:spPr>
            <a:xfrm rot="10800000">
              <a:off x="11840638" y="8028221"/>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41" name="Kreis"/>
            <p:cNvSpPr/>
            <p:nvPr/>
          </p:nvSpPr>
          <p:spPr>
            <a:xfrm rot="10800000">
              <a:off x="10764217" y="8028221"/>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42" name="Kreis"/>
            <p:cNvSpPr/>
            <p:nvPr/>
          </p:nvSpPr>
          <p:spPr>
            <a:xfrm rot="10800000">
              <a:off x="9687796" y="8028221"/>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43" name="Kreis"/>
            <p:cNvSpPr/>
            <p:nvPr/>
          </p:nvSpPr>
          <p:spPr>
            <a:xfrm rot="10800000">
              <a:off x="8611375" y="8028221"/>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44" name="Kreis"/>
            <p:cNvSpPr/>
            <p:nvPr/>
          </p:nvSpPr>
          <p:spPr>
            <a:xfrm rot="10800000">
              <a:off x="7534952" y="8028221"/>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45" name="Kreis"/>
            <p:cNvSpPr/>
            <p:nvPr/>
          </p:nvSpPr>
          <p:spPr>
            <a:xfrm rot="10800000">
              <a:off x="6458529" y="8028221"/>
              <a:ext cx="475618"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46" name="Kreis"/>
            <p:cNvSpPr/>
            <p:nvPr/>
          </p:nvSpPr>
          <p:spPr>
            <a:xfrm rot="10800000">
              <a:off x="4846894" y="7136197"/>
              <a:ext cx="475618"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47" name="Kreis"/>
            <p:cNvSpPr/>
            <p:nvPr/>
          </p:nvSpPr>
          <p:spPr>
            <a:xfrm rot="10800000">
              <a:off x="3770472" y="7136197"/>
              <a:ext cx="475617"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48" name="Kreis"/>
            <p:cNvSpPr/>
            <p:nvPr/>
          </p:nvSpPr>
          <p:spPr>
            <a:xfrm rot="10800000">
              <a:off x="2694051" y="7136197"/>
              <a:ext cx="475617"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49" name="Kreis"/>
            <p:cNvSpPr/>
            <p:nvPr/>
          </p:nvSpPr>
          <p:spPr>
            <a:xfrm rot="10800000">
              <a:off x="1617629" y="7136197"/>
              <a:ext cx="475618"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50" name="Kreis"/>
            <p:cNvSpPr/>
            <p:nvPr/>
          </p:nvSpPr>
          <p:spPr>
            <a:xfrm rot="10800000">
              <a:off x="11305424" y="7136197"/>
              <a:ext cx="475618"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51" name="Kreis"/>
            <p:cNvSpPr/>
            <p:nvPr/>
          </p:nvSpPr>
          <p:spPr>
            <a:xfrm rot="10800000">
              <a:off x="10229000" y="7136197"/>
              <a:ext cx="475617"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52" name="Kreis"/>
            <p:cNvSpPr/>
            <p:nvPr/>
          </p:nvSpPr>
          <p:spPr>
            <a:xfrm rot="10800000">
              <a:off x="9152582" y="7136197"/>
              <a:ext cx="475617"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53" name="Kreis"/>
            <p:cNvSpPr/>
            <p:nvPr/>
          </p:nvSpPr>
          <p:spPr>
            <a:xfrm rot="10800000">
              <a:off x="8076158" y="7136197"/>
              <a:ext cx="475617"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54" name="Kreis"/>
            <p:cNvSpPr/>
            <p:nvPr/>
          </p:nvSpPr>
          <p:spPr>
            <a:xfrm rot="10800000">
              <a:off x="6999738" y="7136197"/>
              <a:ext cx="475618"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55" name="Kreis"/>
            <p:cNvSpPr/>
            <p:nvPr/>
          </p:nvSpPr>
          <p:spPr>
            <a:xfrm rot="10800000">
              <a:off x="5923315" y="7136197"/>
              <a:ext cx="475618"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56" name="Kreis"/>
            <p:cNvSpPr/>
            <p:nvPr/>
          </p:nvSpPr>
          <p:spPr>
            <a:xfrm rot="10800000">
              <a:off x="5382110" y="6244173"/>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57" name="Kreis"/>
            <p:cNvSpPr/>
            <p:nvPr/>
          </p:nvSpPr>
          <p:spPr>
            <a:xfrm rot="10800000">
              <a:off x="4305687" y="6244173"/>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58" name="Kreis"/>
            <p:cNvSpPr/>
            <p:nvPr/>
          </p:nvSpPr>
          <p:spPr>
            <a:xfrm rot="10800000">
              <a:off x="3229264" y="6244173"/>
              <a:ext cx="475618"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59" name="Kreis"/>
            <p:cNvSpPr/>
            <p:nvPr/>
          </p:nvSpPr>
          <p:spPr>
            <a:xfrm rot="10800000">
              <a:off x="2152843" y="6244173"/>
              <a:ext cx="475618"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60" name="Kreis"/>
            <p:cNvSpPr/>
            <p:nvPr/>
          </p:nvSpPr>
          <p:spPr>
            <a:xfrm rot="10800000">
              <a:off x="1076422" y="6244173"/>
              <a:ext cx="475618"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61" name="Kreis"/>
            <p:cNvSpPr/>
            <p:nvPr/>
          </p:nvSpPr>
          <p:spPr>
            <a:xfrm rot="10800000">
              <a:off x="11840638" y="6244173"/>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62" name="Kreis"/>
            <p:cNvSpPr/>
            <p:nvPr/>
          </p:nvSpPr>
          <p:spPr>
            <a:xfrm rot="10800000">
              <a:off x="10764217" y="6244173"/>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63" name="Kreis"/>
            <p:cNvSpPr/>
            <p:nvPr/>
          </p:nvSpPr>
          <p:spPr>
            <a:xfrm rot="10800000">
              <a:off x="9687796" y="6244173"/>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64" name="Kreis"/>
            <p:cNvSpPr/>
            <p:nvPr/>
          </p:nvSpPr>
          <p:spPr>
            <a:xfrm rot="10800000">
              <a:off x="8611375" y="6244173"/>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65" name="Kreis"/>
            <p:cNvSpPr/>
            <p:nvPr/>
          </p:nvSpPr>
          <p:spPr>
            <a:xfrm rot="10800000">
              <a:off x="7534952" y="6244173"/>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66" name="Kreis"/>
            <p:cNvSpPr/>
            <p:nvPr/>
          </p:nvSpPr>
          <p:spPr>
            <a:xfrm rot="10800000">
              <a:off x="6458529" y="6244173"/>
              <a:ext cx="475618"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67" name="Kreis"/>
            <p:cNvSpPr/>
            <p:nvPr/>
          </p:nvSpPr>
          <p:spPr>
            <a:xfrm rot="10800000">
              <a:off x="4846894" y="5352149"/>
              <a:ext cx="475618"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68" name="Kreis"/>
            <p:cNvSpPr/>
            <p:nvPr/>
          </p:nvSpPr>
          <p:spPr>
            <a:xfrm rot="10800000">
              <a:off x="3770472" y="5352149"/>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69" name="Kreis"/>
            <p:cNvSpPr/>
            <p:nvPr/>
          </p:nvSpPr>
          <p:spPr>
            <a:xfrm rot="10800000">
              <a:off x="2694051" y="5352149"/>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70" name="Kreis"/>
            <p:cNvSpPr/>
            <p:nvPr/>
          </p:nvSpPr>
          <p:spPr>
            <a:xfrm rot="10800000">
              <a:off x="1617629" y="5352149"/>
              <a:ext cx="475618"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71" name="Kreis"/>
            <p:cNvSpPr/>
            <p:nvPr/>
          </p:nvSpPr>
          <p:spPr>
            <a:xfrm rot="10800000">
              <a:off x="541205" y="5352149"/>
              <a:ext cx="475618"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72" name="Kreis"/>
            <p:cNvSpPr/>
            <p:nvPr/>
          </p:nvSpPr>
          <p:spPr>
            <a:xfrm rot="10800000">
              <a:off x="11305424" y="5352149"/>
              <a:ext cx="475618"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73" name="Kreis"/>
            <p:cNvSpPr/>
            <p:nvPr/>
          </p:nvSpPr>
          <p:spPr>
            <a:xfrm rot="10800000">
              <a:off x="10229000" y="5352149"/>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74" name="Kreis"/>
            <p:cNvSpPr/>
            <p:nvPr/>
          </p:nvSpPr>
          <p:spPr>
            <a:xfrm rot="10800000">
              <a:off x="9152582" y="5352149"/>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75" name="Kreis"/>
            <p:cNvSpPr/>
            <p:nvPr/>
          </p:nvSpPr>
          <p:spPr>
            <a:xfrm rot="10800000">
              <a:off x="8076158" y="5352149"/>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76" name="Kreis"/>
            <p:cNvSpPr/>
            <p:nvPr/>
          </p:nvSpPr>
          <p:spPr>
            <a:xfrm rot="10800000">
              <a:off x="6999738" y="5352149"/>
              <a:ext cx="475618"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77" name="Kreis"/>
            <p:cNvSpPr/>
            <p:nvPr/>
          </p:nvSpPr>
          <p:spPr>
            <a:xfrm rot="10800000">
              <a:off x="5923315" y="5352149"/>
              <a:ext cx="475618"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78" name="Kreis"/>
            <p:cNvSpPr/>
            <p:nvPr/>
          </p:nvSpPr>
          <p:spPr>
            <a:xfrm rot="10800000">
              <a:off x="5382110" y="892025"/>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79" name="Kreis"/>
            <p:cNvSpPr/>
            <p:nvPr/>
          </p:nvSpPr>
          <p:spPr>
            <a:xfrm rot="10800000">
              <a:off x="4305687" y="892025"/>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80" name="Kreis"/>
            <p:cNvSpPr/>
            <p:nvPr/>
          </p:nvSpPr>
          <p:spPr>
            <a:xfrm rot="10800000">
              <a:off x="3229264" y="892025"/>
              <a:ext cx="475618"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81" name="Kreis"/>
            <p:cNvSpPr/>
            <p:nvPr/>
          </p:nvSpPr>
          <p:spPr>
            <a:xfrm rot="10800000">
              <a:off x="2152843" y="892025"/>
              <a:ext cx="475618"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82" name="Kreis"/>
            <p:cNvSpPr/>
            <p:nvPr/>
          </p:nvSpPr>
          <p:spPr>
            <a:xfrm rot="10800000">
              <a:off x="11840638" y="892025"/>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83" name="Kreis"/>
            <p:cNvSpPr/>
            <p:nvPr/>
          </p:nvSpPr>
          <p:spPr>
            <a:xfrm rot="10800000">
              <a:off x="10764217" y="892025"/>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84" name="Kreis"/>
            <p:cNvSpPr/>
            <p:nvPr/>
          </p:nvSpPr>
          <p:spPr>
            <a:xfrm rot="10800000">
              <a:off x="9687796" y="892025"/>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85" name="Kreis"/>
            <p:cNvSpPr/>
            <p:nvPr/>
          </p:nvSpPr>
          <p:spPr>
            <a:xfrm rot="10800000">
              <a:off x="8611375" y="892025"/>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86" name="Kreis"/>
            <p:cNvSpPr/>
            <p:nvPr/>
          </p:nvSpPr>
          <p:spPr>
            <a:xfrm rot="10800000">
              <a:off x="7534952" y="892025"/>
              <a:ext cx="475617"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87" name="Kreis"/>
            <p:cNvSpPr/>
            <p:nvPr/>
          </p:nvSpPr>
          <p:spPr>
            <a:xfrm rot="10800000">
              <a:off x="6458529" y="892025"/>
              <a:ext cx="475618" cy="475617"/>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88" name="Kreis"/>
            <p:cNvSpPr/>
            <p:nvPr/>
          </p:nvSpPr>
          <p:spPr>
            <a:xfrm rot="10800000">
              <a:off x="4846894" y="-1"/>
              <a:ext cx="475618"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89" name="Kreis"/>
            <p:cNvSpPr/>
            <p:nvPr/>
          </p:nvSpPr>
          <p:spPr>
            <a:xfrm rot="10800000">
              <a:off x="3770472" y="-1"/>
              <a:ext cx="475617"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90" name="Kreis"/>
            <p:cNvSpPr/>
            <p:nvPr/>
          </p:nvSpPr>
          <p:spPr>
            <a:xfrm rot="10800000">
              <a:off x="2694051" y="-1"/>
              <a:ext cx="475617"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91" name="Kreis"/>
            <p:cNvSpPr/>
            <p:nvPr/>
          </p:nvSpPr>
          <p:spPr>
            <a:xfrm rot="10800000">
              <a:off x="11305424" y="-1"/>
              <a:ext cx="475618"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92" name="Kreis"/>
            <p:cNvSpPr/>
            <p:nvPr/>
          </p:nvSpPr>
          <p:spPr>
            <a:xfrm rot="10800000">
              <a:off x="10229000" y="-1"/>
              <a:ext cx="475617"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93" name="Kreis"/>
            <p:cNvSpPr/>
            <p:nvPr/>
          </p:nvSpPr>
          <p:spPr>
            <a:xfrm rot="10800000">
              <a:off x="9152582" y="-1"/>
              <a:ext cx="475617"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94" name="Kreis"/>
            <p:cNvSpPr/>
            <p:nvPr/>
          </p:nvSpPr>
          <p:spPr>
            <a:xfrm rot="10800000">
              <a:off x="8076158" y="-1"/>
              <a:ext cx="475617"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95" name="Kreis"/>
            <p:cNvSpPr/>
            <p:nvPr/>
          </p:nvSpPr>
          <p:spPr>
            <a:xfrm rot="10800000">
              <a:off x="6999738" y="-1"/>
              <a:ext cx="475618"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96" name="Kreis"/>
            <p:cNvSpPr/>
            <p:nvPr/>
          </p:nvSpPr>
          <p:spPr>
            <a:xfrm rot="10800000">
              <a:off x="5923315" y="-1"/>
              <a:ext cx="475618"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97" name="Kreis"/>
            <p:cNvSpPr/>
            <p:nvPr/>
          </p:nvSpPr>
          <p:spPr>
            <a:xfrm rot="10800000">
              <a:off x="4846894" y="8938086"/>
              <a:ext cx="475618"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98" name="Kreis"/>
            <p:cNvSpPr/>
            <p:nvPr/>
          </p:nvSpPr>
          <p:spPr>
            <a:xfrm rot="10800000">
              <a:off x="3770472" y="8938086"/>
              <a:ext cx="475617"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4999" name="Kreis"/>
            <p:cNvSpPr/>
            <p:nvPr/>
          </p:nvSpPr>
          <p:spPr>
            <a:xfrm rot="10800000">
              <a:off x="2694051" y="8938086"/>
              <a:ext cx="475617"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5000" name="Kreis"/>
            <p:cNvSpPr/>
            <p:nvPr/>
          </p:nvSpPr>
          <p:spPr>
            <a:xfrm rot="10800000">
              <a:off x="11305424" y="8938086"/>
              <a:ext cx="475618"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5001" name="Kreis"/>
            <p:cNvSpPr/>
            <p:nvPr/>
          </p:nvSpPr>
          <p:spPr>
            <a:xfrm rot="10800000">
              <a:off x="10229000" y="8938086"/>
              <a:ext cx="475617"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5002" name="Kreis"/>
            <p:cNvSpPr/>
            <p:nvPr/>
          </p:nvSpPr>
          <p:spPr>
            <a:xfrm rot="10800000">
              <a:off x="9152582" y="8938086"/>
              <a:ext cx="475617"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5003" name="Kreis"/>
            <p:cNvSpPr/>
            <p:nvPr/>
          </p:nvSpPr>
          <p:spPr>
            <a:xfrm rot="10800000">
              <a:off x="8076158" y="8938086"/>
              <a:ext cx="475617"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5004" name="Kreis"/>
            <p:cNvSpPr/>
            <p:nvPr/>
          </p:nvSpPr>
          <p:spPr>
            <a:xfrm rot="10800000">
              <a:off x="6999738" y="8938086"/>
              <a:ext cx="475618"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sp>
          <p:nvSpPr>
            <p:cNvPr id="5005" name="Kreis"/>
            <p:cNvSpPr/>
            <p:nvPr/>
          </p:nvSpPr>
          <p:spPr>
            <a:xfrm rot="10800000">
              <a:off x="5923315" y="8938086"/>
              <a:ext cx="475618" cy="475618"/>
            </a:xfrm>
            <a:prstGeom prst="ellipse">
              <a:avLst/>
            </a:prstGeom>
            <a:solidFill>
              <a:srgbClr val="CDE8B5">
                <a:alpha val="43150"/>
              </a:srgbClr>
            </a:solidFill>
            <a:ln w="12700" cap="flat">
              <a:noFill/>
              <a:miter lim="400000"/>
            </a:ln>
            <a:effectLst/>
          </p:spPr>
          <p:txBody>
            <a:bodyPr wrap="square" lIns="304800" tIns="304800" rIns="304800" bIns="304800" numCol="1" anchor="t">
              <a:noAutofit/>
            </a:bodyPr>
            <a:lstStyle/>
            <a:p>
              <a:pPr algn="l" defTabSz="547687">
                <a:lnSpc>
                  <a:spcPts val="2600"/>
                </a:lnSpc>
                <a:spcBef>
                  <a:spcPts val="1200"/>
                </a:spcBef>
                <a:defRPr sz="2000" spc="0">
                  <a:solidFill>
                    <a:srgbClr val="FFFFFF">
                      <a:alpha val="24545"/>
                    </a:srgbClr>
                  </a:solidFill>
                  <a:latin typeface="Graphik Light"/>
                  <a:ea typeface="Graphik Light"/>
                  <a:cs typeface="Graphik Light"/>
                  <a:sym typeface="Graphik Light"/>
                </a:defRPr>
              </a:pPr>
              <a:endParaRPr/>
            </a:p>
          </p:txBody>
        </p:sp>
      </p:grpSp>
      <p:sp>
        <p:nvSpPr>
          <p:cNvPr id="5007" name="Natascha Annen…"/>
          <p:cNvSpPr/>
          <p:nvPr/>
        </p:nvSpPr>
        <p:spPr>
          <a:xfrm>
            <a:off x="1791072" y="4553541"/>
            <a:ext cx="7790905" cy="562280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lstStyle/>
          <a:p>
            <a:pPr algn="l" defTabSz="821530">
              <a:lnSpc>
                <a:spcPts val="4500"/>
              </a:lnSpc>
              <a:spcBef>
                <a:spcPts val="1800"/>
              </a:spcBef>
              <a:buClr>
                <a:srgbClr val="B5DAD2"/>
              </a:buClr>
              <a:defRPr sz="2600" spc="0">
                <a:solidFill>
                  <a:srgbClr val="FFFFFF"/>
                </a:solidFill>
                <a:latin typeface="+mn-lt"/>
                <a:ea typeface="+mn-ea"/>
                <a:cs typeface="+mn-cs"/>
                <a:sym typeface="Helvetica"/>
              </a:defRPr>
            </a:pPr>
            <a:r>
              <a:t>Natascha Annen</a:t>
            </a:r>
          </a:p>
          <a:p>
            <a:pPr algn="l" defTabSz="821530">
              <a:lnSpc>
                <a:spcPts val="4500"/>
              </a:lnSpc>
              <a:spcBef>
                <a:spcPts val="1800"/>
              </a:spcBef>
              <a:buClr>
                <a:srgbClr val="B5DAD2"/>
              </a:buClr>
              <a:defRPr sz="2600" spc="0">
                <a:solidFill>
                  <a:srgbClr val="FFFFFF"/>
                </a:solidFill>
                <a:latin typeface="+mn-lt"/>
                <a:ea typeface="+mn-ea"/>
                <a:cs typeface="+mn-cs"/>
                <a:sym typeface="Helvetica"/>
              </a:defRPr>
            </a:pPr>
            <a:r>
              <a:rPr b="1"/>
              <a:t>Gymnasium Osterbek</a:t>
            </a:r>
          </a:p>
          <a:p>
            <a:pPr algn="l" defTabSz="821530">
              <a:lnSpc>
                <a:spcPts val="4500"/>
              </a:lnSpc>
              <a:spcBef>
                <a:spcPts val="1800"/>
              </a:spcBef>
              <a:buClr>
                <a:srgbClr val="B5DAD2"/>
              </a:buClr>
              <a:defRPr sz="2600" spc="0">
                <a:solidFill>
                  <a:srgbClr val="FFFFFF"/>
                </a:solidFill>
                <a:latin typeface="+mn-lt"/>
                <a:ea typeface="+mn-ea"/>
                <a:cs typeface="+mn-cs"/>
                <a:sym typeface="Helvetica"/>
              </a:defRPr>
            </a:pPr>
            <a:r>
              <a:t>Turnierstieg 24</a:t>
            </a:r>
            <a:br/>
            <a:r>
              <a:t>22179 Hamburg</a:t>
            </a:r>
          </a:p>
          <a:p>
            <a:pPr algn="l" defTabSz="821530">
              <a:lnSpc>
                <a:spcPts val="4500"/>
              </a:lnSpc>
              <a:spcBef>
                <a:spcPts val="1800"/>
              </a:spcBef>
              <a:buClr>
                <a:srgbClr val="B5DAD2"/>
              </a:buClr>
              <a:defRPr sz="2600" spc="0">
                <a:solidFill>
                  <a:srgbClr val="FFFFFF"/>
                </a:solidFill>
                <a:latin typeface="+mn-lt"/>
                <a:ea typeface="+mn-ea"/>
                <a:cs typeface="+mn-cs"/>
                <a:sym typeface="Helvetica"/>
              </a:defRPr>
            </a:pPr>
            <a:r>
              <a:t>Tel.: (040) 4289354-0</a:t>
            </a:r>
            <a:br/>
            <a:r>
              <a:t>Fax: (040) 4289354-55</a:t>
            </a:r>
          </a:p>
          <a:p>
            <a:pPr algn="l" defTabSz="821530">
              <a:lnSpc>
                <a:spcPts val="4500"/>
              </a:lnSpc>
              <a:spcBef>
                <a:spcPts val="1800"/>
              </a:spcBef>
              <a:buClr>
                <a:srgbClr val="B5DAD2"/>
              </a:buClr>
              <a:defRPr sz="2600" spc="0">
                <a:solidFill>
                  <a:srgbClr val="EEC36B"/>
                </a:solidFill>
                <a:latin typeface="+mn-lt"/>
                <a:ea typeface="+mn-ea"/>
                <a:cs typeface="+mn-cs"/>
                <a:sym typeface="Helvetica"/>
              </a:defRPr>
            </a:pPr>
            <a:r>
              <a:rPr u="sng">
                <a:hlinkClick r:id="rId3"/>
              </a:rPr>
              <a:t>https://www.osterbek.de/</a:t>
            </a:r>
          </a:p>
          <a:p>
            <a:pPr lvl="1" indent="0" algn="l" defTabSz="821530">
              <a:lnSpc>
                <a:spcPts val="4500"/>
              </a:lnSpc>
              <a:spcBef>
                <a:spcPts val="1800"/>
              </a:spcBef>
              <a:buClr>
                <a:srgbClr val="B5DAD2"/>
              </a:buClr>
              <a:defRPr sz="2600" spc="0">
                <a:solidFill>
                  <a:srgbClr val="EEC36B"/>
                </a:solidFill>
                <a:latin typeface="+mn-lt"/>
                <a:ea typeface="+mn-ea"/>
                <a:cs typeface="+mn-cs"/>
                <a:sym typeface="Helvetica"/>
              </a:defRPr>
            </a:pPr>
            <a:r>
              <a:rPr u="sng">
                <a:hlinkClick r:id="rId4"/>
              </a:rPr>
              <a:t>gymnasium-osterbek@bsb.hamburg.de</a:t>
            </a:r>
          </a:p>
        </p:txBody>
      </p:sp>
      <p:sp>
        <p:nvSpPr>
          <p:cNvPr id="5008" name="Vielen Dank!"/>
          <p:cNvSpPr/>
          <p:nvPr/>
        </p:nvSpPr>
        <p:spPr>
          <a:xfrm>
            <a:off x="1833097" y="932259"/>
            <a:ext cx="21803709" cy="13716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5400"/>
              </a:lnSpc>
              <a:spcBef>
                <a:spcPts val="3600"/>
              </a:spcBef>
              <a:tabLst>
                <a:tab pos="342900" algn="l"/>
                <a:tab pos="698500" algn="l"/>
                <a:tab pos="1066800" algn="l"/>
                <a:tab pos="1409700" algn="l"/>
                <a:tab pos="1765300" algn="l"/>
                <a:tab pos="2133600" algn="l"/>
                <a:tab pos="2476500" algn="l"/>
                <a:tab pos="2832100" algn="l"/>
                <a:tab pos="3200400" algn="l"/>
                <a:tab pos="3543300" algn="l"/>
                <a:tab pos="3898900" algn="l"/>
                <a:tab pos="4267200" algn="l"/>
              </a:tabLst>
              <a:defRPr sz="4800" b="1" spc="-48">
                <a:solidFill>
                  <a:srgbClr val="FFFFFF"/>
                </a:solidFill>
                <a:latin typeface="+mn-lt"/>
                <a:ea typeface="+mn-ea"/>
                <a:cs typeface="+mn-cs"/>
                <a:sym typeface="Helvetica"/>
              </a:defRPr>
            </a:lvl1pPr>
          </a:lstStyle>
          <a:p>
            <a:r>
              <a:t>Vielen Dank!</a:t>
            </a:r>
          </a:p>
        </p:txBody>
      </p:sp>
      <p:sp>
        <p:nvSpPr>
          <p:cNvPr id="5009" name="Melanie Berger Christian Wresch…"/>
          <p:cNvSpPr/>
          <p:nvPr/>
        </p:nvSpPr>
        <p:spPr>
          <a:xfrm>
            <a:off x="9581976" y="3993863"/>
            <a:ext cx="7790904" cy="620821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lstStyle/>
          <a:p>
            <a:pPr algn="l" defTabSz="821530">
              <a:lnSpc>
                <a:spcPts val="4500"/>
              </a:lnSpc>
              <a:spcBef>
                <a:spcPts val="1800"/>
              </a:spcBef>
              <a:buClr>
                <a:srgbClr val="B5DAD2"/>
              </a:buClr>
              <a:defRPr sz="2600" spc="0">
                <a:solidFill>
                  <a:srgbClr val="FFFFFF"/>
                </a:solidFill>
                <a:latin typeface="+mn-lt"/>
                <a:ea typeface="+mn-ea"/>
                <a:cs typeface="+mn-cs"/>
                <a:sym typeface="Helvetica"/>
              </a:defRPr>
            </a:pPr>
            <a:r>
              <a:t>Melanie Berger</a:t>
            </a:r>
            <a:br/>
            <a:r>
              <a:t>Christian Wresch</a:t>
            </a:r>
          </a:p>
          <a:p>
            <a:pPr algn="l" defTabSz="821530">
              <a:lnSpc>
                <a:spcPts val="4500"/>
              </a:lnSpc>
              <a:spcBef>
                <a:spcPts val="1800"/>
              </a:spcBef>
              <a:buClr>
                <a:srgbClr val="B5DAD2"/>
              </a:buClr>
              <a:defRPr sz="2600" spc="0">
                <a:solidFill>
                  <a:srgbClr val="FFFFFF"/>
                </a:solidFill>
                <a:latin typeface="+mn-lt"/>
                <a:ea typeface="+mn-ea"/>
                <a:cs typeface="+mn-cs"/>
                <a:sym typeface="Helvetica"/>
              </a:defRPr>
            </a:pPr>
            <a:r>
              <a:rPr b="1"/>
              <a:t>STS Bramfeld</a:t>
            </a:r>
          </a:p>
          <a:p>
            <a:pPr algn="l" defTabSz="821530">
              <a:lnSpc>
                <a:spcPts val="4500"/>
              </a:lnSpc>
              <a:spcBef>
                <a:spcPts val="1800"/>
              </a:spcBef>
              <a:buClr>
                <a:srgbClr val="B5DAD2"/>
              </a:buClr>
              <a:defRPr sz="2600" spc="0">
                <a:solidFill>
                  <a:srgbClr val="FFFFFF"/>
                </a:solidFill>
                <a:latin typeface="+mn-lt"/>
                <a:ea typeface="+mn-ea"/>
                <a:cs typeface="+mn-cs"/>
                <a:sym typeface="Helvetica"/>
              </a:defRPr>
            </a:pPr>
            <a:r>
              <a:t>Bramfelder Dorfplatz 5</a:t>
            </a:r>
            <a:br/>
            <a:r>
              <a:t>22179 Hamburg</a:t>
            </a:r>
          </a:p>
          <a:p>
            <a:pPr algn="l" defTabSz="821530">
              <a:lnSpc>
                <a:spcPts val="4500"/>
              </a:lnSpc>
              <a:spcBef>
                <a:spcPts val="1800"/>
              </a:spcBef>
              <a:buClr>
                <a:srgbClr val="B5DAD2"/>
              </a:buClr>
              <a:defRPr sz="2600" spc="0">
                <a:solidFill>
                  <a:srgbClr val="FFFFFF"/>
                </a:solidFill>
                <a:latin typeface="+mn-lt"/>
                <a:ea typeface="+mn-ea"/>
                <a:cs typeface="+mn-cs"/>
                <a:sym typeface="Helvetica"/>
              </a:defRPr>
            </a:pPr>
            <a:r>
              <a:t>Tel.: (040) 4288619-0</a:t>
            </a:r>
            <a:br/>
            <a:r>
              <a:t>Fax: (040) 4289354-22</a:t>
            </a:r>
          </a:p>
          <a:p>
            <a:pPr algn="l" defTabSz="821530">
              <a:lnSpc>
                <a:spcPts val="4500"/>
              </a:lnSpc>
              <a:spcBef>
                <a:spcPts val="1800"/>
              </a:spcBef>
              <a:buClr>
                <a:srgbClr val="B5DAD2"/>
              </a:buClr>
              <a:defRPr sz="2600" spc="0">
                <a:solidFill>
                  <a:srgbClr val="EEC36B"/>
                </a:solidFill>
                <a:latin typeface="+mn-lt"/>
                <a:ea typeface="+mn-ea"/>
                <a:cs typeface="+mn-cs"/>
                <a:sym typeface="Helvetica"/>
              </a:defRPr>
            </a:pPr>
            <a:r>
              <a:rPr u="sng">
                <a:hlinkClick r:id="rId5"/>
              </a:rPr>
              <a:t>https://www.stadtteilschule-bramfeld.de</a:t>
            </a:r>
          </a:p>
          <a:p>
            <a:pPr lvl="1" indent="0" algn="l" defTabSz="821530">
              <a:lnSpc>
                <a:spcPts val="4500"/>
              </a:lnSpc>
              <a:spcBef>
                <a:spcPts val="1800"/>
              </a:spcBef>
              <a:buClr>
                <a:srgbClr val="B5DAD2"/>
              </a:buClr>
              <a:defRPr sz="2600" spc="0">
                <a:solidFill>
                  <a:srgbClr val="EEC36B"/>
                </a:solidFill>
                <a:latin typeface="+mn-lt"/>
                <a:ea typeface="+mn-ea"/>
                <a:cs typeface="+mn-cs"/>
                <a:sym typeface="Helvetica"/>
              </a:defRPr>
            </a:pPr>
            <a:r>
              <a:rPr u="sng">
                <a:hlinkClick r:id="rId6"/>
              </a:rPr>
              <a:t>stadtteilschule-bramfeld@bsb.hamburg.de</a:t>
            </a:r>
          </a:p>
        </p:txBody>
      </p:sp>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1" name="Foliennumm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96</a:t>
            </a:fld>
            <a:endParaRPr/>
          </a:p>
        </p:txBody>
      </p:sp>
      <p:sp>
        <p:nvSpPr>
          <p:cNvPr id="5012" name="Methode Design Thinking |"/>
          <p:cNvSpPr/>
          <p:nvPr/>
        </p:nvSpPr>
        <p:spPr>
          <a:xfrm>
            <a:off x="11800445" y="12954950"/>
            <a:ext cx="11219949"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457200">
              <a:lnSpc>
                <a:spcPts val="1600"/>
              </a:lnSpc>
              <a:defRPr sz="1400">
                <a:solidFill>
                  <a:srgbClr val="0D0409"/>
                </a:solidFill>
                <a:latin typeface="+mn-lt"/>
                <a:ea typeface="+mn-ea"/>
                <a:cs typeface="+mn-cs"/>
                <a:sym typeface="Helvetica"/>
              </a:defRPr>
            </a:lvl1pPr>
          </a:lstStyle>
          <a:p>
            <a:r>
              <a:t> Methode Design Thinking |  </a:t>
            </a:r>
          </a:p>
        </p:txBody>
      </p:sp>
      <p:pic>
        <p:nvPicPr>
          <p:cNvPr id="5013" name="Bild" descr="Bild"/>
          <p:cNvPicPr>
            <a:picLocks noGrp="1"/>
          </p:cNvPicPr>
          <p:nvPr>
            <p:ph type="pic" idx="21"/>
          </p:nvPr>
        </p:nvPicPr>
        <p:blipFill>
          <a:blip r:embed="rId2">
            <a:alphaModFix amt="28017"/>
          </a:blip>
          <a:srcRect/>
          <a:stretch>
            <a:fillRect/>
          </a:stretch>
        </p:blipFill>
        <p:spPr>
          <a:prstGeom prst="rect">
            <a:avLst/>
          </a:prstGeom>
        </p:spPr>
      </p:pic>
      <p:sp>
        <p:nvSpPr>
          <p:cNvPr id="5014" name="DMS innovationszirkel"/>
          <p:cNvSpPr/>
          <p:nvPr/>
        </p:nvSpPr>
        <p:spPr>
          <a:xfrm>
            <a:off x="1822952" y="12954950"/>
            <a:ext cx="11219948" cy="20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57200">
              <a:lnSpc>
                <a:spcPts val="1600"/>
              </a:lnSpc>
              <a:defRPr sz="1400" b="1" cap="all">
                <a:solidFill>
                  <a:srgbClr val="000000"/>
                </a:solidFill>
                <a:latin typeface="+mn-lt"/>
                <a:ea typeface="+mn-ea"/>
                <a:cs typeface="+mn-cs"/>
                <a:sym typeface="Helvetica"/>
              </a:defRPr>
            </a:lvl1pPr>
          </a:lstStyle>
          <a:p>
            <a:r>
              <a:t>DMS innovationszirkel  </a:t>
            </a:r>
          </a:p>
        </p:txBody>
      </p:sp>
      <p:sp>
        <p:nvSpPr>
          <p:cNvPr id="5015" name="Rechteck"/>
          <p:cNvSpPr/>
          <p:nvPr/>
        </p:nvSpPr>
        <p:spPr>
          <a:xfrm>
            <a:off x="-307840" y="3426754"/>
            <a:ext cx="25018729" cy="8890311"/>
          </a:xfrm>
          <a:prstGeom prst="rect">
            <a:avLst/>
          </a:prstGeom>
          <a:solidFill>
            <a:srgbClr val="EBEBEB"/>
          </a:solidFill>
          <a:ln w="12700">
            <a:miter lim="400000"/>
          </a:ln>
        </p:spPr>
        <p:txBody>
          <a:bodyPr lIns="304800" tIns="304800" rIns="304800" bIns="304800"/>
          <a:lstStyle/>
          <a:p>
            <a:pPr algn="l" defTabSz="547687">
              <a:lnSpc>
                <a:spcPts val="2600"/>
              </a:lnSpc>
              <a:spcBef>
                <a:spcPts val="1200"/>
              </a:spcBef>
              <a:defRPr sz="2000" spc="0">
                <a:solidFill>
                  <a:srgbClr val="1E212A"/>
                </a:solidFill>
                <a:latin typeface="Graphik Light"/>
                <a:ea typeface="Graphik Light"/>
                <a:cs typeface="Graphik Light"/>
                <a:sym typeface="Graphik Light"/>
              </a:defRPr>
            </a:pPr>
            <a:endParaRPr/>
          </a:p>
        </p:txBody>
      </p:sp>
      <p:sp>
        <p:nvSpPr>
          <p:cNvPr id="5016" name="Rechteck"/>
          <p:cNvSpPr/>
          <p:nvPr/>
        </p:nvSpPr>
        <p:spPr>
          <a:xfrm>
            <a:off x="0" y="0"/>
            <a:ext cx="1502892" cy="13716001"/>
          </a:xfrm>
          <a:prstGeom prst="rect">
            <a:avLst/>
          </a:prstGeom>
          <a:solidFill>
            <a:srgbClr val="FF6A00"/>
          </a:solidFill>
          <a:ln w="12700">
            <a:miter lim="400000"/>
          </a:ln>
        </p:spPr>
        <p:txBody>
          <a:bodyPr lIns="50800" tIns="50800" rIns="50800" bIns="50800" anchor="ctr"/>
          <a:lstStyle/>
          <a:p>
            <a:pPr defTabSz="825500">
              <a:defRPr sz="3200">
                <a:solidFill>
                  <a:srgbClr val="FF6A00"/>
                </a:solidFill>
                <a:latin typeface="Helvetica Neue Medium"/>
                <a:ea typeface="Helvetica Neue Medium"/>
                <a:cs typeface="Helvetica Neue Medium"/>
                <a:sym typeface="Helvetica Neue Medium"/>
              </a:defRPr>
            </a:pPr>
            <a:endParaRPr/>
          </a:p>
        </p:txBody>
      </p:sp>
      <p:sp>
        <p:nvSpPr>
          <p:cNvPr id="5017" name="Bildquellen"/>
          <p:cNvSpPr/>
          <p:nvPr/>
        </p:nvSpPr>
        <p:spPr>
          <a:xfrm rot="16200000">
            <a:off x="-3130522" y="8885014"/>
            <a:ext cx="7763936" cy="74456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5400"/>
              </a:lnSpc>
              <a:spcBef>
                <a:spcPts val="3600"/>
              </a:spcBef>
              <a:tabLst>
                <a:tab pos="342900" algn="l"/>
                <a:tab pos="698500" algn="l"/>
                <a:tab pos="1066800" algn="l"/>
                <a:tab pos="1409700" algn="l"/>
                <a:tab pos="1765300" algn="l"/>
                <a:tab pos="2133600" algn="l"/>
                <a:tab pos="2476500" algn="l"/>
                <a:tab pos="2832100" algn="l"/>
                <a:tab pos="3200400" algn="l"/>
                <a:tab pos="3543300" algn="l"/>
                <a:tab pos="3898900" algn="l"/>
                <a:tab pos="4267200" algn="l"/>
              </a:tabLst>
              <a:defRPr sz="3600" b="1" spc="-36">
                <a:solidFill>
                  <a:srgbClr val="FFFFFF"/>
                </a:solidFill>
                <a:latin typeface="+mn-lt"/>
                <a:ea typeface="+mn-ea"/>
                <a:cs typeface="+mn-cs"/>
                <a:sym typeface="Helvetica"/>
              </a:defRPr>
            </a:lvl1pPr>
          </a:lstStyle>
          <a:p>
            <a:r>
              <a:t>Bildquellen</a:t>
            </a:r>
          </a:p>
        </p:txBody>
      </p:sp>
      <p:sp>
        <p:nvSpPr>
          <p:cNvPr id="5018" name="1 Icons: https://fonts.google.com/icons…"/>
          <p:cNvSpPr txBox="1"/>
          <p:nvPr/>
        </p:nvSpPr>
        <p:spPr>
          <a:xfrm>
            <a:off x="1822952" y="4943434"/>
            <a:ext cx="18329124" cy="70907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r>
              <a:t>1 Icons: </a:t>
            </a:r>
            <a:r>
              <a:rPr u="sng">
                <a:hlinkClick r:id="rId3"/>
              </a:rPr>
              <a:t>https://fonts.google.com/icons</a:t>
            </a:r>
          </a:p>
          <a:p>
            <a:pPr algn="l"/>
            <a:br/>
            <a:r>
              <a:t>2 Pinsel: </a:t>
            </a:r>
            <a:r>
              <a:rPr u="sng">
                <a:hlinkClick r:id="" action="ppaction://noaction"/>
              </a:rPr>
              <a:t>https://pixnio.com/de/objekte/maler-kunst-bildende-kunst-pinsel-pinsel-applikator-papier-bleistift#img_info</a:t>
            </a:r>
          </a:p>
          <a:p>
            <a:pPr algn="l"/>
            <a:endParaRPr u="sng">
              <a:hlinkClick r:id="" action="ppaction://noaction"/>
            </a:endParaRPr>
          </a:p>
          <a:p>
            <a:pPr algn="l"/>
            <a:r>
              <a:t>3 Steve Jobs (Farbe): </a:t>
            </a:r>
            <a:r>
              <a:rPr u="sng">
                <a:hlinkClick r:id="rId4"/>
              </a:rPr>
              <a:t>https://de.vecteezy.com/vektorkunst/82707-steve-jobs-vektor-portrat</a:t>
            </a:r>
          </a:p>
          <a:p>
            <a:pPr algn="l"/>
            <a:endParaRPr u="sng">
              <a:hlinkClick r:id="rId4"/>
            </a:endParaRPr>
          </a:p>
          <a:p>
            <a:pPr algn="l"/>
            <a:r>
              <a:t>4 Albert Einstein (Farbe): </a:t>
            </a:r>
            <a:r>
              <a:rPr u="sng">
                <a:hlinkClick r:id="rId5"/>
              </a:rPr>
              <a:t>https://de.vecteezy.com/vektorkunst/136985-albert-einstein-wpap</a:t>
            </a:r>
          </a:p>
          <a:p>
            <a:pPr algn="l"/>
            <a:endParaRPr u="sng">
              <a:hlinkClick r:id="rId5"/>
            </a:endParaRPr>
          </a:p>
          <a:p>
            <a:pPr algn="l"/>
            <a:r>
              <a:t>5 Los Geht‘s: </a:t>
            </a:r>
            <a:r>
              <a:rPr u="sng">
                <a:hlinkClick r:id="rId6"/>
              </a:rPr>
              <a:t>https://de.vecteezy.com/vektorkunst/2307204-business-entwicklung-und-startup-erfolg-und-arbeit-verbesserung-produktivitat-effizienz-der-produktion-qualifizierung-konzept-website-homepage-header-landing-webseite-vorlage</a:t>
            </a:r>
          </a:p>
          <a:p>
            <a:pPr algn="l"/>
            <a:endParaRPr u="sng">
              <a:hlinkClick r:id="rId6"/>
            </a:endParaRPr>
          </a:p>
          <a:p>
            <a:pPr algn="l"/>
            <a:r>
              <a:t>6 Teambuilding: </a:t>
            </a:r>
            <a:r>
              <a:rPr u="sng">
                <a:hlinkClick r:id="rId7"/>
              </a:rPr>
              <a:t>https://de.vecteezy.com/foto/3149472-warschau-mai-2020-lego-minifigur-superhelden-in-ostereier</a:t>
            </a:r>
          </a:p>
          <a:p>
            <a:pPr algn="l"/>
            <a:endParaRPr u="sng">
              <a:hlinkClick r:id="rId7"/>
            </a:endParaRPr>
          </a:p>
          <a:p>
            <a:pPr algn="l"/>
            <a:r>
              <a:t>7 Beobachten und recherchieren: </a:t>
            </a:r>
            <a:r>
              <a:rPr u="sng">
                <a:hlinkClick r:id="rId8"/>
              </a:rPr>
              <a:t>https://de.vecteezy.com/foto/3446020-kind-beobachten-oder-lernen-erziehungskugelmodell-im-klassenzimmer</a:t>
            </a:r>
          </a:p>
          <a:p>
            <a:pPr algn="l"/>
            <a:endParaRPr u="sng">
              <a:hlinkClick r:id="rId8"/>
            </a:endParaRPr>
          </a:p>
          <a:p>
            <a:pPr algn="l"/>
            <a:endParaRPr u="sng">
              <a:hlinkClick r:id="rId8"/>
            </a:endParaRPr>
          </a:p>
          <a:p>
            <a:pPr algn="l"/>
            <a:endParaRPr u="sng">
              <a:hlinkClick r:id="rId8"/>
            </a:endParaRPr>
          </a:p>
        </p:txBody>
      </p:sp>
    </p:spTree>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5434</Words>
  <Application>Microsoft Macintosh PowerPoint</Application>
  <PresentationFormat>Benutzerdefiniert</PresentationFormat>
  <Paragraphs>780</Paragraphs>
  <Slides>96</Slides>
  <Notes>17</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96</vt:i4>
      </vt:variant>
    </vt:vector>
  </HeadingPairs>
  <TitlesOfParts>
    <vt:vector size="104" baseType="lpstr">
      <vt:lpstr>Graphik</vt:lpstr>
      <vt:lpstr>Graphik Light</vt:lpstr>
      <vt:lpstr>Graphik Medium</vt:lpstr>
      <vt:lpstr>Helvetica</vt:lpstr>
      <vt:lpstr>Helvetica Light</vt:lpstr>
      <vt:lpstr>Helvetica Neue</vt:lpstr>
      <vt:lpstr>Helvetica Neue Medium</vt:lpstr>
      <vt:lpstr>21_BasicWhite</vt:lpstr>
      <vt:lpstr>Design Thinking</vt:lpstr>
      <vt:lpstr>Anleitung</vt:lpstr>
      <vt:lpstr>Planungsübersicht Design Thinking Projekt</vt:lpstr>
      <vt:lpstr>Was ist Design Thinking?</vt:lpstr>
      <vt:lpstr>Icons in der Anleitung und ihre Bedeutung</vt:lpstr>
      <vt:lpstr>PowerPoint-Präsentation</vt:lpstr>
      <vt:lpstr>PowerPoint-Präsentation</vt:lpstr>
      <vt:lpstr>Wir werden denken wie Designer*innen</vt:lpstr>
      <vt:lpstr>Design Thinking hat nichts mit  Grafikdesign zu tun</vt:lpstr>
      <vt:lpstr>PowerPoint-Präsentation</vt:lpstr>
      <vt:lpstr>„Design ist nicht nur das wie es aussieht oder sich anfühlt.  Design ist wie es funktioniert.“ - Steve Jobs</vt:lpstr>
      <vt:lpstr>PowerPoint-Präsentation</vt:lpstr>
      <vt:lpstr>PowerPoint-Präsentation</vt:lpstr>
      <vt:lpstr>PowerPoint-Präsentation</vt:lpstr>
      <vt:lpstr>Design Thinking betrachtet den gesamten Prozess</vt:lpstr>
      <vt:lpstr>PowerPoint-Präsentation</vt:lpstr>
      <vt:lpstr>PowerPoint-Präsentation</vt:lpstr>
      <vt:lpstr>PowerPoint-Präsentation</vt:lpstr>
      <vt:lpstr>PowerPoint-Präsentation</vt:lpstr>
      <vt:lpstr>„Wenn Du immer nur das machst , was Du immer gemacht hast,  wirst Du immer nur das bekommen, was du immer bekommen hast.“ - Albert Einstein</vt:lpstr>
      <vt:lpstr>Es geht darum seine Perspektive zu ändern</vt:lpstr>
      <vt:lpstr>PowerPoint-Präsentation</vt:lpstr>
      <vt:lpstr>Der Design Thinking Prozess</vt:lpstr>
      <vt:lpstr>PowerPoint-Präsentation</vt:lpstr>
      <vt:lpstr>Hineinversetzen und Verstehen</vt:lpstr>
      <vt:lpstr>Sichtweisen definieren</vt:lpstr>
      <vt:lpstr>Ideen finden</vt:lpstr>
      <vt:lpstr>Prototypen entwickeln</vt:lpstr>
      <vt:lpstr>Hineinversetzen und Verstehen</vt:lpstr>
      <vt:lpstr>PowerPoint-Präsentation</vt:lpstr>
      <vt:lpstr>Los  geht’s!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Beobachten und Recherchieren Recherchieren und Interviews</vt:lpstr>
      <vt:lpstr>Setzt eure Sinne ein und erfasst die ganze Situation.</vt:lpstr>
      <vt:lpstr>Dokumentiert alles, was ihr erfahrt.</vt:lpstr>
      <vt:lpstr>Wie fragt man am besten?</vt:lpstr>
      <vt:lpstr>PowerPoint-Präsentation</vt:lpstr>
      <vt:lpstr>PowerPoint-Präsentation</vt:lpstr>
      <vt:lpstr>PowerPoint-Präsentation</vt:lpstr>
      <vt:lpstr>PowerPoint-Präsentation</vt:lpstr>
      <vt:lpstr>PowerPoint-Präsentation</vt:lpstr>
      <vt:lpstr>PowerPoint-Präsentation</vt:lpstr>
      <vt:lpstr>Arbeiten mit Conceptboard</vt:lpstr>
      <vt:lpstr>PowerPoint-Präsentation</vt:lpstr>
      <vt:lpstr>PowerPoint-Präsentation</vt:lpstr>
      <vt:lpstr>Von der Beobachtung zur Inspiration</vt:lpstr>
      <vt:lpstr>Von der Beobachtung zur Inspiration</vt:lpstr>
      <vt:lpstr>Von der Beobachtung zur Inspiration</vt:lpstr>
      <vt:lpstr>Einen „Insight“ formulieren</vt:lpstr>
      <vt:lpstr>Einen „Insight“ formulieren</vt:lpstr>
      <vt:lpstr>Einen „Insight“ formulieren</vt:lpstr>
      <vt:lpstr>Einen „Insight“ formulieren</vt:lpstr>
      <vt:lpstr>PowerPoint-Präsentation</vt:lpstr>
      <vt:lpstr>PowerPoint-Präsentation</vt:lpstr>
      <vt:lpstr>PowerPoint-Präsentation</vt:lpstr>
      <vt:lpstr>PowerPoint-Präsentation</vt:lpstr>
      <vt:lpstr>Value Mapping setzt Stakeholder in Beziehung zueinander</vt:lpstr>
      <vt:lpstr>Value Network Mapping</vt:lpstr>
      <vt:lpstr>PowerPoint-Präsentation</vt:lpstr>
      <vt:lpstr>PowerPoint-Präsentation</vt:lpstr>
      <vt:lpstr>PowerPoint-Präsentation</vt:lpstr>
      <vt:lpstr>Jobs to be done -  Welche drei zentralen Aufgaben möchte/muss der/die Nutzer*in erledigen?</vt:lpstr>
      <vt:lpstr>PowerPoint-Präsentation</vt:lpstr>
      <vt:lpstr>Customer Journey - Benutzerreise</vt:lpstr>
      <vt:lpstr>Customer Journey - Benutzerreise</vt:lpstr>
      <vt:lpstr>PowerPoint-Präsentation</vt:lpstr>
      <vt:lpstr>Customer Journey - Benutzerreise</vt:lpstr>
      <vt:lpstr>PowerPoint-Präsentation</vt:lpstr>
      <vt:lpstr>Customer Journey - Benutzerreise</vt:lpstr>
      <vt:lpstr>PowerPoint-Präsentation</vt:lpstr>
      <vt:lpstr>Customer Journey - Benutzerreise</vt:lpstr>
      <vt:lpstr>PowerPoint-Präsentation</vt:lpstr>
      <vt:lpstr>Customer Journey - Benutzerreise</vt:lpstr>
      <vt:lpstr>PowerPoint-Präsentation</vt:lpstr>
      <vt:lpstr>PowerPoint-Präsentation</vt:lpstr>
      <vt:lpstr>PowerPoint-Präsentation</vt:lpstr>
      <vt:lpstr>PowerPoint-Präsentation</vt:lpstr>
      <vt:lpstr>PowerPoint-Präsentation</vt:lpstr>
      <vt:lpstr>Erst Masse, dann Klasse</vt:lpstr>
      <vt:lpstr>Erst einmal starten wir alleine: Jeder für sich</vt:lpstr>
      <vt:lpstr>PowerPoint-Präsentation</vt:lpstr>
      <vt:lpstr>Jetzt wieder alle zusammen:  Gemeinsam die Idee rund schleifen</vt:lpstr>
      <vt:lpstr>Bewertet die Ideen nach den folgenden Kategorien</vt:lpstr>
      <vt:lpstr>PowerPoint-Präsentation</vt:lpstr>
      <vt:lpstr>PowerPoint-Präsentation</vt:lpstr>
      <vt:lpstr>Verbessern und ausarbeiten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Thinking</dc:title>
  <cp:lastModifiedBy>Johanna Catón</cp:lastModifiedBy>
  <cp:revision>1</cp:revision>
  <dcterms:modified xsi:type="dcterms:W3CDTF">2023-02-28T15:21:08Z</dcterms:modified>
</cp:coreProperties>
</file>